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Tahoma" panose="020B0604030504040204" pitchFamily="34" charset="0"/>
      <p:regular r:id="rId4"/>
      <p:bold r:id="rId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934" autoAdjust="0"/>
    <p:restoredTop sz="94660"/>
  </p:normalViewPr>
  <p:slideViewPr>
    <p:cSldViewPr snapToGrid="0">
      <p:cViewPr>
        <p:scale>
          <a:sx n="10" d="100"/>
          <a:sy n="10" d="100"/>
        </p:scale>
        <p:origin x="2320" y="30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font" Target="fonts/font2.fntdata"/><Relationship Id="rId4" Type="http://schemas.openxmlformats.org/officeDocument/2006/relationships/font" Target="fonts/font1.fntdata"/><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79"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1083288" y="-1207767"/>
            <a:ext cx="21724623" cy="39502080"/>
          </a:xfrm>
          <a:prstGeom prst="rect">
            <a:avLst/>
          </a:prstGeom>
          <a:noFill/>
          <a:ln>
            <a:noFill/>
          </a:ln>
        </p:spPr>
        <p:txBody>
          <a:bodyPr spcFirstLastPara="1" wrap="square" lIns="313500" tIns="156750" rIns="313500" bIns="1567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22715220" y="10424165"/>
            <a:ext cx="28087320" cy="987552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598420" y="914405"/>
            <a:ext cx="28087320" cy="28895040"/>
          </a:xfrm>
          <a:prstGeom prst="rect">
            <a:avLst/>
          </a:prstGeom>
          <a:noFill/>
          <a:ln>
            <a:noFill/>
          </a:ln>
        </p:spPr>
        <p:txBody>
          <a:bodyPr spcFirstLastPara="1" wrap="square" lIns="313500" tIns="156750" rIns="313500" bIns="1567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3291840" y="10226043"/>
            <a:ext cx="37307520" cy="705612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6583680" y="18653760"/>
            <a:ext cx="30723840" cy="8412480"/>
          </a:xfrm>
          <a:prstGeom prst="rect">
            <a:avLst/>
          </a:prstGeom>
          <a:noFill/>
          <a:ln>
            <a:noFill/>
          </a:ln>
        </p:spPr>
        <p:txBody>
          <a:bodyPr spcFirstLastPara="1" wrap="square" lIns="313500" tIns="156750" rIns="313500" bIns="156750" anchor="t" anchorCtr="0">
            <a:normAutofit/>
          </a:bodyPr>
          <a:lstStyle>
            <a:lvl1pPr lvl="0" algn="ctr">
              <a:spcBef>
                <a:spcPts val="2933"/>
              </a:spcBef>
              <a:spcAft>
                <a:spcPts val="0"/>
              </a:spcAft>
              <a:buClr>
                <a:srgbClr val="888888"/>
              </a:buClr>
              <a:buSzPts val="14666"/>
              <a:buNone/>
              <a:defRPr>
                <a:solidFill>
                  <a:srgbClr val="888888"/>
                </a:solidFill>
              </a:defRPr>
            </a:lvl1pPr>
            <a:lvl2pPr lvl="1" algn="ctr">
              <a:spcBef>
                <a:spcPts val="2560"/>
              </a:spcBef>
              <a:spcAft>
                <a:spcPts val="0"/>
              </a:spcAft>
              <a:buClr>
                <a:srgbClr val="888888"/>
              </a:buClr>
              <a:buSzPts val="12800"/>
              <a:buNone/>
              <a:defRPr>
                <a:solidFill>
                  <a:srgbClr val="888888"/>
                </a:solidFill>
              </a:defRPr>
            </a:lvl2pPr>
            <a:lvl3pPr lvl="2" algn="ctr">
              <a:spcBef>
                <a:spcPts val="2187"/>
              </a:spcBef>
              <a:spcAft>
                <a:spcPts val="0"/>
              </a:spcAft>
              <a:buClr>
                <a:srgbClr val="888888"/>
              </a:buClr>
              <a:buSzPts val="10933"/>
              <a:buNone/>
              <a:defRPr>
                <a:solidFill>
                  <a:srgbClr val="888888"/>
                </a:solidFill>
              </a:defRPr>
            </a:lvl3pPr>
            <a:lvl4pPr lvl="3" algn="ctr">
              <a:spcBef>
                <a:spcPts val="1840"/>
              </a:spcBef>
              <a:spcAft>
                <a:spcPts val="0"/>
              </a:spcAft>
              <a:buClr>
                <a:srgbClr val="888888"/>
              </a:buClr>
              <a:buSzPts val="9200"/>
              <a:buNone/>
              <a:defRPr>
                <a:solidFill>
                  <a:srgbClr val="888888"/>
                </a:solidFill>
              </a:defRPr>
            </a:lvl4pPr>
            <a:lvl5pPr lvl="4" algn="ctr">
              <a:spcBef>
                <a:spcPts val="1840"/>
              </a:spcBef>
              <a:spcAft>
                <a:spcPts val="0"/>
              </a:spcAft>
              <a:buClr>
                <a:srgbClr val="888888"/>
              </a:buClr>
              <a:buSzPts val="9200"/>
              <a:buNone/>
              <a:defRPr>
                <a:solidFill>
                  <a:srgbClr val="888888"/>
                </a:solidFill>
              </a:defRPr>
            </a:lvl5pPr>
            <a:lvl6pPr lvl="5" algn="ctr">
              <a:spcBef>
                <a:spcPts val="1840"/>
              </a:spcBef>
              <a:spcAft>
                <a:spcPts val="0"/>
              </a:spcAft>
              <a:buClr>
                <a:srgbClr val="888888"/>
              </a:buClr>
              <a:buSzPts val="9200"/>
              <a:buNone/>
              <a:defRPr>
                <a:solidFill>
                  <a:srgbClr val="888888"/>
                </a:solidFill>
              </a:defRPr>
            </a:lvl6pPr>
            <a:lvl7pPr lvl="6" algn="ctr">
              <a:spcBef>
                <a:spcPts val="1840"/>
              </a:spcBef>
              <a:spcAft>
                <a:spcPts val="0"/>
              </a:spcAft>
              <a:buClr>
                <a:srgbClr val="888888"/>
              </a:buClr>
              <a:buSzPts val="9200"/>
              <a:buNone/>
              <a:defRPr>
                <a:solidFill>
                  <a:srgbClr val="888888"/>
                </a:solidFill>
              </a:defRPr>
            </a:lvl7pPr>
            <a:lvl8pPr lvl="7" algn="ctr">
              <a:spcBef>
                <a:spcPts val="1840"/>
              </a:spcBef>
              <a:spcAft>
                <a:spcPts val="0"/>
              </a:spcAft>
              <a:buClr>
                <a:srgbClr val="888888"/>
              </a:buClr>
              <a:buSzPts val="9200"/>
              <a:buNone/>
              <a:defRPr>
                <a:solidFill>
                  <a:srgbClr val="888888"/>
                </a:solidFill>
              </a:defRPr>
            </a:lvl8pPr>
            <a:lvl9pPr lvl="8" algn="ctr">
              <a:spcBef>
                <a:spcPts val="1840"/>
              </a:spcBef>
              <a:spcAft>
                <a:spcPts val="0"/>
              </a:spcAft>
              <a:buClr>
                <a:srgbClr val="888888"/>
              </a:buClr>
              <a:buSzPts val="9200"/>
              <a:buNone/>
              <a:defRPr>
                <a:solidFill>
                  <a:srgbClr val="888888"/>
                </a:solidFill>
              </a:defRPr>
            </a:lvl9pPr>
          </a:lstStyle>
          <a:p>
            <a:endParaRPr/>
          </a:p>
        </p:txBody>
      </p:sp>
      <p:sp>
        <p:nvSpPr>
          <p:cNvPr id="22" name="Google Shape;22;p3"/>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194560" y="7680962"/>
            <a:ext cx="39502080" cy="21724623"/>
          </a:xfrm>
          <a:prstGeom prst="rect">
            <a:avLst/>
          </a:prstGeom>
          <a:noFill/>
          <a:ln>
            <a:noFill/>
          </a:ln>
        </p:spPr>
        <p:txBody>
          <a:bodyPr spcFirstLastPara="1" wrap="square" lIns="313500" tIns="156750" rIns="313500" bIns="1567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467103" y="21153123"/>
            <a:ext cx="37307520" cy="6537960"/>
          </a:xfrm>
          <a:prstGeom prst="rect">
            <a:avLst/>
          </a:prstGeom>
          <a:noFill/>
          <a:ln>
            <a:noFill/>
          </a:ln>
        </p:spPr>
        <p:txBody>
          <a:bodyPr spcFirstLastPara="1" wrap="square" lIns="313500" tIns="156750" rIns="313500" bIns="156750" anchor="t" anchorCtr="0">
            <a:normAutofit/>
          </a:bodyPr>
          <a:lstStyle>
            <a:lvl1pPr lvl="0" algn="l">
              <a:spcBef>
                <a:spcPts val="0"/>
              </a:spcBef>
              <a:spcAft>
                <a:spcPts val="0"/>
              </a:spcAft>
              <a:buClr>
                <a:schemeClr val="dk1"/>
              </a:buClr>
              <a:buSzPts val="18266"/>
              <a:buFont typeface="Calibri"/>
              <a:buNone/>
              <a:defRPr sz="18266"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467103" y="13952225"/>
            <a:ext cx="37307520" cy="7200897"/>
          </a:xfrm>
          <a:prstGeom prst="rect">
            <a:avLst/>
          </a:prstGeom>
          <a:noFill/>
          <a:ln>
            <a:noFill/>
          </a:ln>
        </p:spPr>
        <p:txBody>
          <a:bodyPr spcFirstLastPara="1" wrap="square" lIns="313500" tIns="156750" rIns="313500" bIns="156750" anchor="b" anchorCtr="0">
            <a:normAutofit/>
          </a:bodyPr>
          <a:lstStyle>
            <a:lvl1pPr marL="457200" lvl="0" indent="-228600" algn="l">
              <a:spcBef>
                <a:spcPts val="1840"/>
              </a:spcBef>
              <a:spcAft>
                <a:spcPts val="0"/>
              </a:spcAft>
              <a:buClr>
                <a:srgbClr val="888888"/>
              </a:buClr>
              <a:buSzPts val="9200"/>
              <a:buNone/>
              <a:defRPr sz="9200">
                <a:solidFill>
                  <a:srgbClr val="888888"/>
                </a:solidFill>
              </a:defRPr>
            </a:lvl1pPr>
            <a:lvl2pPr marL="914400" lvl="1" indent="-228600" algn="l">
              <a:spcBef>
                <a:spcPts val="1653"/>
              </a:spcBef>
              <a:spcAft>
                <a:spcPts val="0"/>
              </a:spcAft>
              <a:buClr>
                <a:srgbClr val="888888"/>
              </a:buClr>
              <a:buSzPts val="8266"/>
              <a:buNone/>
              <a:defRPr sz="8266">
                <a:solidFill>
                  <a:srgbClr val="888888"/>
                </a:solidFill>
              </a:defRPr>
            </a:lvl2pPr>
            <a:lvl3pPr marL="1371600" lvl="2" indent="-228600" algn="l">
              <a:spcBef>
                <a:spcPts val="1467"/>
              </a:spcBef>
              <a:spcAft>
                <a:spcPts val="0"/>
              </a:spcAft>
              <a:buClr>
                <a:srgbClr val="888888"/>
              </a:buClr>
              <a:buSzPts val="7333"/>
              <a:buNone/>
              <a:defRPr sz="7333">
                <a:solidFill>
                  <a:srgbClr val="888888"/>
                </a:solidFill>
              </a:defRPr>
            </a:lvl3pPr>
            <a:lvl4pPr marL="1828800" lvl="3" indent="-228600" algn="l">
              <a:spcBef>
                <a:spcPts val="1280"/>
              </a:spcBef>
              <a:spcAft>
                <a:spcPts val="0"/>
              </a:spcAft>
              <a:buClr>
                <a:srgbClr val="888888"/>
              </a:buClr>
              <a:buSzPts val="6400"/>
              <a:buNone/>
              <a:defRPr sz="6400">
                <a:solidFill>
                  <a:srgbClr val="888888"/>
                </a:solidFill>
              </a:defRPr>
            </a:lvl4pPr>
            <a:lvl5pPr marL="2286000" lvl="4" indent="-228600" algn="l">
              <a:spcBef>
                <a:spcPts val="1280"/>
              </a:spcBef>
              <a:spcAft>
                <a:spcPts val="0"/>
              </a:spcAft>
              <a:buClr>
                <a:srgbClr val="888888"/>
              </a:buClr>
              <a:buSzPts val="6400"/>
              <a:buNone/>
              <a:defRPr sz="6400">
                <a:solidFill>
                  <a:srgbClr val="888888"/>
                </a:solidFill>
              </a:defRPr>
            </a:lvl5pPr>
            <a:lvl6pPr marL="2743200" lvl="5" indent="-228600" algn="l">
              <a:spcBef>
                <a:spcPts val="1280"/>
              </a:spcBef>
              <a:spcAft>
                <a:spcPts val="0"/>
              </a:spcAft>
              <a:buClr>
                <a:srgbClr val="888888"/>
              </a:buClr>
              <a:buSzPts val="6400"/>
              <a:buNone/>
              <a:defRPr sz="6400">
                <a:solidFill>
                  <a:srgbClr val="888888"/>
                </a:solidFill>
              </a:defRPr>
            </a:lvl6pPr>
            <a:lvl7pPr marL="3200400" lvl="6" indent="-228600" algn="l">
              <a:spcBef>
                <a:spcPts val="1280"/>
              </a:spcBef>
              <a:spcAft>
                <a:spcPts val="0"/>
              </a:spcAft>
              <a:buClr>
                <a:srgbClr val="888888"/>
              </a:buClr>
              <a:buSzPts val="6400"/>
              <a:buNone/>
              <a:defRPr sz="6400">
                <a:solidFill>
                  <a:srgbClr val="888888"/>
                </a:solidFill>
              </a:defRPr>
            </a:lvl7pPr>
            <a:lvl8pPr marL="3657600" lvl="7" indent="-228600" algn="l">
              <a:spcBef>
                <a:spcPts val="1280"/>
              </a:spcBef>
              <a:spcAft>
                <a:spcPts val="0"/>
              </a:spcAft>
              <a:buClr>
                <a:srgbClr val="888888"/>
              </a:buClr>
              <a:buSzPts val="6400"/>
              <a:buNone/>
              <a:defRPr sz="6400">
                <a:solidFill>
                  <a:srgbClr val="888888"/>
                </a:solidFill>
              </a:defRPr>
            </a:lvl8pPr>
            <a:lvl9pPr marL="4114800" lvl="8" indent="-228600" algn="l">
              <a:spcBef>
                <a:spcPts val="1280"/>
              </a:spcBef>
              <a:spcAft>
                <a:spcPts val="0"/>
              </a:spcAft>
              <a:buClr>
                <a:srgbClr val="888888"/>
              </a:buClr>
              <a:buSzPts val="6400"/>
              <a:buNone/>
              <a:defRPr sz="6400">
                <a:solidFill>
                  <a:srgbClr val="888888"/>
                </a:solidFill>
              </a:defRPr>
            </a:lvl9pPr>
          </a:lstStyle>
          <a:p>
            <a:endParaRPr/>
          </a:p>
        </p:txBody>
      </p:sp>
      <p:sp>
        <p:nvSpPr>
          <p:cNvPr id="34" name="Google Shape;34;p5"/>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2194560" y="7680962"/>
            <a:ext cx="19385280" cy="21724623"/>
          </a:xfrm>
          <a:prstGeom prst="rect">
            <a:avLst/>
          </a:prstGeom>
          <a:noFill/>
          <a:ln>
            <a:noFill/>
          </a:ln>
        </p:spPr>
        <p:txBody>
          <a:bodyPr spcFirstLastPara="1" wrap="square" lIns="313500" tIns="156750" rIns="313500" bIns="156750" anchor="t" anchorCtr="0">
            <a:normAutofit/>
          </a:bodyPr>
          <a:lstStyle>
            <a:lvl1pPr marL="457200" lvl="0" indent="-1041400" algn="l">
              <a:spcBef>
                <a:spcPts val="2560"/>
              </a:spcBef>
              <a:spcAft>
                <a:spcPts val="0"/>
              </a:spcAft>
              <a:buClr>
                <a:schemeClr val="dk1"/>
              </a:buClr>
              <a:buSzPts val="12800"/>
              <a:buChar char="•"/>
              <a:defRPr sz="12800"/>
            </a:lvl1pPr>
            <a:lvl2pPr marL="914400" lvl="1" indent="-922845" algn="l">
              <a:spcBef>
                <a:spcPts val="2187"/>
              </a:spcBef>
              <a:spcAft>
                <a:spcPts val="0"/>
              </a:spcAft>
              <a:buClr>
                <a:schemeClr val="dk1"/>
              </a:buClr>
              <a:buSzPts val="10933"/>
              <a:buChar char="–"/>
              <a:defRPr sz="10933"/>
            </a:lvl2pPr>
            <a:lvl3pPr marL="1371600" lvl="2" indent="-812800" algn="l">
              <a:spcBef>
                <a:spcPts val="1840"/>
              </a:spcBef>
              <a:spcAft>
                <a:spcPts val="0"/>
              </a:spcAft>
              <a:buClr>
                <a:schemeClr val="dk1"/>
              </a:buClr>
              <a:buSzPts val="9200"/>
              <a:buChar char="•"/>
              <a:defRPr sz="9200"/>
            </a:lvl3pPr>
            <a:lvl4pPr marL="1828800" lvl="3" indent="-753491" algn="l">
              <a:spcBef>
                <a:spcPts val="1653"/>
              </a:spcBef>
              <a:spcAft>
                <a:spcPts val="0"/>
              </a:spcAft>
              <a:buClr>
                <a:schemeClr val="dk1"/>
              </a:buClr>
              <a:buSzPts val="8266"/>
              <a:buChar char="–"/>
              <a:defRPr sz="8266"/>
            </a:lvl4pPr>
            <a:lvl5pPr marL="2286000" lvl="4" indent="-753491" algn="l">
              <a:spcBef>
                <a:spcPts val="1653"/>
              </a:spcBef>
              <a:spcAft>
                <a:spcPts val="0"/>
              </a:spcAft>
              <a:buClr>
                <a:schemeClr val="dk1"/>
              </a:buClr>
              <a:buSzPts val="8266"/>
              <a:buChar char="»"/>
              <a:defRPr sz="8266"/>
            </a:lvl5pPr>
            <a:lvl6pPr marL="2743200" lvl="5" indent="-753491" algn="l">
              <a:spcBef>
                <a:spcPts val="1653"/>
              </a:spcBef>
              <a:spcAft>
                <a:spcPts val="0"/>
              </a:spcAft>
              <a:buClr>
                <a:schemeClr val="dk1"/>
              </a:buClr>
              <a:buSzPts val="8266"/>
              <a:buChar char="•"/>
              <a:defRPr sz="8266"/>
            </a:lvl6pPr>
            <a:lvl7pPr marL="3200400" lvl="6" indent="-753491" algn="l">
              <a:spcBef>
                <a:spcPts val="1653"/>
              </a:spcBef>
              <a:spcAft>
                <a:spcPts val="0"/>
              </a:spcAft>
              <a:buClr>
                <a:schemeClr val="dk1"/>
              </a:buClr>
              <a:buSzPts val="8266"/>
              <a:buChar char="•"/>
              <a:defRPr sz="8266"/>
            </a:lvl7pPr>
            <a:lvl8pPr marL="3657600" lvl="7" indent="-753491" algn="l">
              <a:spcBef>
                <a:spcPts val="1653"/>
              </a:spcBef>
              <a:spcAft>
                <a:spcPts val="0"/>
              </a:spcAft>
              <a:buClr>
                <a:schemeClr val="dk1"/>
              </a:buClr>
              <a:buSzPts val="8266"/>
              <a:buChar char="•"/>
              <a:defRPr sz="8266"/>
            </a:lvl8pPr>
            <a:lvl9pPr marL="4114800" lvl="8" indent="-753491" algn="l">
              <a:spcBef>
                <a:spcPts val="1653"/>
              </a:spcBef>
              <a:spcAft>
                <a:spcPts val="0"/>
              </a:spcAft>
              <a:buClr>
                <a:schemeClr val="dk1"/>
              </a:buClr>
              <a:buSzPts val="8266"/>
              <a:buChar char="•"/>
              <a:defRPr sz="8266"/>
            </a:lvl9pPr>
          </a:lstStyle>
          <a:p>
            <a:endParaRPr/>
          </a:p>
        </p:txBody>
      </p:sp>
      <p:sp>
        <p:nvSpPr>
          <p:cNvPr id="40" name="Google Shape;40;p6"/>
          <p:cNvSpPr txBox="1">
            <a:spLocks noGrp="1"/>
          </p:cNvSpPr>
          <p:nvPr>
            <p:ph type="body" idx="2"/>
          </p:nvPr>
        </p:nvSpPr>
        <p:spPr>
          <a:xfrm>
            <a:off x="22311360" y="7680962"/>
            <a:ext cx="19385280" cy="21724623"/>
          </a:xfrm>
          <a:prstGeom prst="rect">
            <a:avLst/>
          </a:prstGeom>
          <a:noFill/>
          <a:ln>
            <a:noFill/>
          </a:ln>
        </p:spPr>
        <p:txBody>
          <a:bodyPr spcFirstLastPara="1" wrap="square" lIns="313500" tIns="156750" rIns="313500" bIns="156750" anchor="t" anchorCtr="0">
            <a:normAutofit/>
          </a:bodyPr>
          <a:lstStyle>
            <a:lvl1pPr marL="457200" lvl="0" indent="-1041400" algn="l">
              <a:spcBef>
                <a:spcPts val="2560"/>
              </a:spcBef>
              <a:spcAft>
                <a:spcPts val="0"/>
              </a:spcAft>
              <a:buClr>
                <a:schemeClr val="dk1"/>
              </a:buClr>
              <a:buSzPts val="12800"/>
              <a:buChar char="•"/>
              <a:defRPr sz="12800"/>
            </a:lvl1pPr>
            <a:lvl2pPr marL="914400" lvl="1" indent="-922845" algn="l">
              <a:spcBef>
                <a:spcPts val="2187"/>
              </a:spcBef>
              <a:spcAft>
                <a:spcPts val="0"/>
              </a:spcAft>
              <a:buClr>
                <a:schemeClr val="dk1"/>
              </a:buClr>
              <a:buSzPts val="10933"/>
              <a:buChar char="–"/>
              <a:defRPr sz="10933"/>
            </a:lvl2pPr>
            <a:lvl3pPr marL="1371600" lvl="2" indent="-812800" algn="l">
              <a:spcBef>
                <a:spcPts val="1840"/>
              </a:spcBef>
              <a:spcAft>
                <a:spcPts val="0"/>
              </a:spcAft>
              <a:buClr>
                <a:schemeClr val="dk1"/>
              </a:buClr>
              <a:buSzPts val="9200"/>
              <a:buChar char="•"/>
              <a:defRPr sz="9200"/>
            </a:lvl3pPr>
            <a:lvl4pPr marL="1828800" lvl="3" indent="-753491" algn="l">
              <a:spcBef>
                <a:spcPts val="1653"/>
              </a:spcBef>
              <a:spcAft>
                <a:spcPts val="0"/>
              </a:spcAft>
              <a:buClr>
                <a:schemeClr val="dk1"/>
              </a:buClr>
              <a:buSzPts val="8266"/>
              <a:buChar char="–"/>
              <a:defRPr sz="8266"/>
            </a:lvl4pPr>
            <a:lvl5pPr marL="2286000" lvl="4" indent="-753491" algn="l">
              <a:spcBef>
                <a:spcPts val="1653"/>
              </a:spcBef>
              <a:spcAft>
                <a:spcPts val="0"/>
              </a:spcAft>
              <a:buClr>
                <a:schemeClr val="dk1"/>
              </a:buClr>
              <a:buSzPts val="8266"/>
              <a:buChar char="»"/>
              <a:defRPr sz="8266"/>
            </a:lvl5pPr>
            <a:lvl6pPr marL="2743200" lvl="5" indent="-753491" algn="l">
              <a:spcBef>
                <a:spcPts val="1653"/>
              </a:spcBef>
              <a:spcAft>
                <a:spcPts val="0"/>
              </a:spcAft>
              <a:buClr>
                <a:schemeClr val="dk1"/>
              </a:buClr>
              <a:buSzPts val="8266"/>
              <a:buChar char="•"/>
              <a:defRPr sz="8266"/>
            </a:lvl6pPr>
            <a:lvl7pPr marL="3200400" lvl="6" indent="-753491" algn="l">
              <a:spcBef>
                <a:spcPts val="1653"/>
              </a:spcBef>
              <a:spcAft>
                <a:spcPts val="0"/>
              </a:spcAft>
              <a:buClr>
                <a:schemeClr val="dk1"/>
              </a:buClr>
              <a:buSzPts val="8266"/>
              <a:buChar char="•"/>
              <a:defRPr sz="8266"/>
            </a:lvl7pPr>
            <a:lvl8pPr marL="3657600" lvl="7" indent="-753491" algn="l">
              <a:spcBef>
                <a:spcPts val="1653"/>
              </a:spcBef>
              <a:spcAft>
                <a:spcPts val="0"/>
              </a:spcAft>
              <a:buClr>
                <a:schemeClr val="dk1"/>
              </a:buClr>
              <a:buSzPts val="8266"/>
              <a:buChar char="•"/>
              <a:defRPr sz="8266"/>
            </a:lvl8pPr>
            <a:lvl9pPr marL="4114800" lvl="8" indent="-753491" algn="l">
              <a:spcBef>
                <a:spcPts val="1653"/>
              </a:spcBef>
              <a:spcAft>
                <a:spcPts val="0"/>
              </a:spcAft>
              <a:buClr>
                <a:schemeClr val="dk1"/>
              </a:buClr>
              <a:buSzPts val="8266"/>
              <a:buChar char="•"/>
              <a:defRPr sz="8266"/>
            </a:lvl9pPr>
          </a:lstStyle>
          <a:p>
            <a:endParaRPr/>
          </a:p>
        </p:txBody>
      </p:sp>
      <p:sp>
        <p:nvSpPr>
          <p:cNvPr id="41" name="Google Shape;41;p6"/>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20133"/>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2194561" y="7368543"/>
            <a:ext cx="19392903" cy="3070857"/>
          </a:xfrm>
          <a:prstGeom prst="rect">
            <a:avLst/>
          </a:prstGeom>
          <a:noFill/>
          <a:ln>
            <a:noFill/>
          </a:ln>
        </p:spPr>
        <p:txBody>
          <a:bodyPr spcFirstLastPara="1" wrap="square" lIns="313500" tIns="156750" rIns="313500" bIns="156750" anchor="b" anchorCtr="0">
            <a:normAutofit/>
          </a:bodyPr>
          <a:lstStyle>
            <a:lvl1pPr marL="457200" lvl="0" indent="-228600" algn="l">
              <a:spcBef>
                <a:spcPts val="2187"/>
              </a:spcBef>
              <a:spcAft>
                <a:spcPts val="0"/>
              </a:spcAft>
              <a:buClr>
                <a:schemeClr val="dk1"/>
              </a:buClr>
              <a:buSzPts val="10933"/>
              <a:buNone/>
              <a:defRPr sz="10933" b="1"/>
            </a:lvl1pPr>
            <a:lvl2pPr marL="914400" lvl="1" indent="-228600" algn="l">
              <a:spcBef>
                <a:spcPts val="1840"/>
              </a:spcBef>
              <a:spcAft>
                <a:spcPts val="0"/>
              </a:spcAft>
              <a:buClr>
                <a:schemeClr val="dk1"/>
              </a:buClr>
              <a:buSzPts val="9200"/>
              <a:buNone/>
              <a:defRPr sz="9200" b="1"/>
            </a:lvl2pPr>
            <a:lvl3pPr marL="1371600" lvl="2" indent="-228600" algn="l">
              <a:spcBef>
                <a:spcPts val="1653"/>
              </a:spcBef>
              <a:spcAft>
                <a:spcPts val="0"/>
              </a:spcAft>
              <a:buClr>
                <a:schemeClr val="dk1"/>
              </a:buClr>
              <a:buSzPts val="8266"/>
              <a:buNone/>
              <a:defRPr sz="8266" b="1"/>
            </a:lvl3pPr>
            <a:lvl4pPr marL="1828800" lvl="3" indent="-228600" algn="l">
              <a:spcBef>
                <a:spcPts val="1467"/>
              </a:spcBef>
              <a:spcAft>
                <a:spcPts val="0"/>
              </a:spcAft>
              <a:buClr>
                <a:schemeClr val="dk1"/>
              </a:buClr>
              <a:buSzPts val="7333"/>
              <a:buNone/>
              <a:defRPr sz="7333" b="1"/>
            </a:lvl4pPr>
            <a:lvl5pPr marL="2286000" lvl="4" indent="-228600" algn="l">
              <a:spcBef>
                <a:spcPts val="1467"/>
              </a:spcBef>
              <a:spcAft>
                <a:spcPts val="0"/>
              </a:spcAft>
              <a:buClr>
                <a:schemeClr val="dk1"/>
              </a:buClr>
              <a:buSzPts val="7333"/>
              <a:buNone/>
              <a:defRPr sz="7333" b="1"/>
            </a:lvl5pPr>
            <a:lvl6pPr marL="2743200" lvl="5" indent="-228600" algn="l">
              <a:spcBef>
                <a:spcPts val="1467"/>
              </a:spcBef>
              <a:spcAft>
                <a:spcPts val="0"/>
              </a:spcAft>
              <a:buClr>
                <a:schemeClr val="dk1"/>
              </a:buClr>
              <a:buSzPts val="7333"/>
              <a:buNone/>
              <a:defRPr sz="7333" b="1"/>
            </a:lvl6pPr>
            <a:lvl7pPr marL="3200400" lvl="6" indent="-228600" algn="l">
              <a:spcBef>
                <a:spcPts val="1467"/>
              </a:spcBef>
              <a:spcAft>
                <a:spcPts val="0"/>
              </a:spcAft>
              <a:buClr>
                <a:schemeClr val="dk1"/>
              </a:buClr>
              <a:buSzPts val="7333"/>
              <a:buNone/>
              <a:defRPr sz="7333" b="1"/>
            </a:lvl7pPr>
            <a:lvl8pPr marL="3657600" lvl="7" indent="-228600" algn="l">
              <a:spcBef>
                <a:spcPts val="1467"/>
              </a:spcBef>
              <a:spcAft>
                <a:spcPts val="0"/>
              </a:spcAft>
              <a:buClr>
                <a:schemeClr val="dk1"/>
              </a:buClr>
              <a:buSzPts val="7333"/>
              <a:buNone/>
              <a:defRPr sz="7333" b="1"/>
            </a:lvl8pPr>
            <a:lvl9pPr marL="4114800" lvl="8" indent="-228600" algn="l">
              <a:spcBef>
                <a:spcPts val="1467"/>
              </a:spcBef>
              <a:spcAft>
                <a:spcPts val="0"/>
              </a:spcAft>
              <a:buClr>
                <a:schemeClr val="dk1"/>
              </a:buClr>
              <a:buSzPts val="7333"/>
              <a:buNone/>
              <a:defRPr sz="7333" b="1"/>
            </a:lvl9pPr>
          </a:lstStyle>
          <a:p>
            <a:endParaRPr/>
          </a:p>
        </p:txBody>
      </p:sp>
      <p:sp>
        <p:nvSpPr>
          <p:cNvPr id="47" name="Google Shape;47;p7"/>
          <p:cNvSpPr txBox="1">
            <a:spLocks noGrp="1"/>
          </p:cNvSpPr>
          <p:nvPr>
            <p:ph type="body" idx="2"/>
          </p:nvPr>
        </p:nvSpPr>
        <p:spPr>
          <a:xfrm>
            <a:off x="2194561" y="10439400"/>
            <a:ext cx="19392903" cy="18966183"/>
          </a:xfrm>
          <a:prstGeom prst="rect">
            <a:avLst/>
          </a:prstGeom>
          <a:noFill/>
          <a:ln>
            <a:noFill/>
          </a:ln>
        </p:spPr>
        <p:txBody>
          <a:bodyPr spcFirstLastPara="1" wrap="square" lIns="313500" tIns="156750" rIns="313500" bIns="156750" anchor="t" anchorCtr="0">
            <a:normAutofit/>
          </a:bodyPr>
          <a:lstStyle>
            <a:lvl1pPr marL="457200" lvl="0" indent="-922845" algn="l">
              <a:spcBef>
                <a:spcPts val="2187"/>
              </a:spcBef>
              <a:spcAft>
                <a:spcPts val="0"/>
              </a:spcAft>
              <a:buClr>
                <a:schemeClr val="dk1"/>
              </a:buClr>
              <a:buSzPts val="10933"/>
              <a:buChar char="•"/>
              <a:defRPr sz="10933"/>
            </a:lvl1pPr>
            <a:lvl2pPr marL="914400" lvl="1" indent="-812800" algn="l">
              <a:spcBef>
                <a:spcPts val="1840"/>
              </a:spcBef>
              <a:spcAft>
                <a:spcPts val="0"/>
              </a:spcAft>
              <a:buClr>
                <a:schemeClr val="dk1"/>
              </a:buClr>
              <a:buSzPts val="9200"/>
              <a:buChar char="–"/>
              <a:defRPr sz="9200"/>
            </a:lvl2pPr>
            <a:lvl3pPr marL="1371600" lvl="2" indent="-753491" algn="l">
              <a:spcBef>
                <a:spcPts val="1653"/>
              </a:spcBef>
              <a:spcAft>
                <a:spcPts val="0"/>
              </a:spcAft>
              <a:buClr>
                <a:schemeClr val="dk1"/>
              </a:buClr>
              <a:buSzPts val="8266"/>
              <a:buChar char="•"/>
              <a:defRPr sz="8266"/>
            </a:lvl3pPr>
            <a:lvl4pPr marL="1828800" lvl="3" indent="-694245" algn="l">
              <a:spcBef>
                <a:spcPts val="1467"/>
              </a:spcBef>
              <a:spcAft>
                <a:spcPts val="0"/>
              </a:spcAft>
              <a:buClr>
                <a:schemeClr val="dk1"/>
              </a:buClr>
              <a:buSzPts val="7333"/>
              <a:buChar char="–"/>
              <a:defRPr sz="7333"/>
            </a:lvl4pPr>
            <a:lvl5pPr marL="2286000" lvl="4" indent="-694245" algn="l">
              <a:spcBef>
                <a:spcPts val="1467"/>
              </a:spcBef>
              <a:spcAft>
                <a:spcPts val="0"/>
              </a:spcAft>
              <a:buClr>
                <a:schemeClr val="dk1"/>
              </a:buClr>
              <a:buSzPts val="7333"/>
              <a:buChar char="»"/>
              <a:defRPr sz="7333"/>
            </a:lvl5pPr>
            <a:lvl6pPr marL="2743200" lvl="5" indent="-694245" algn="l">
              <a:spcBef>
                <a:spcPts val="1467"/>
              </a:spcBef>
              <a:spcAft>
                <a:spcPts val="0"/>
              </a:spcAft>
              <a:buClr>
                <a:schemeClr val="dk1"/>
              </a:buClr>
              <a:buSzPts val="7333"/>
              <a:buChar char="•"/>
              <a:defRPr sz="7333"/>
            </a:lvl6pPr>
            <a:lvl7pPr marL="3200400" lvl="6" indent="-694245" algn="l">
              <a:spcBef>
                <a:spcPts val="1467"/>
              </a:spcBef>
              <a:spcAft>
                <a:spcPts val="0"/>
              </a:spcAft>
              <a:buClr>
                <a:schemeClr val="dk1"/>
              </a:buClr>
              <a:buSzPts val="7333"/>
              <a:buChar char="•"/>
              <a:defRPr sz="7333"/>
            </a:lvl7pPr>
            <a:lvl8pPr marL="3657600" lvl="7" indent="-694245" algn="l">
              <a:spcBef>
                <a:spcPts val="1467"/>
              </a:spcBef>
              <a:spcAft>
                <a:spcPts val="0"/>
              </a:spcAft>
              <a:buClr>
                <a:schemeClr val="dk1"/>
              </a:buClr>
              <a:buSzPts val="7333"/>
              <a:buChar char="•"/>
              <a:defRPr sz="7333"/>
            </a:lvl8pPr>
            <a:lvl9pPr marL="4114800" lvl="8" indent="-694245" algn="l">
              <a:spcBef>
                <a:spcPts val="1467"/>
              </a:spcBef>
              <a:spcAft>
                <a:spcPts val="0"/>
              </a:spcAft>
              <a:buClr>
                <a:schemeClr val="dk1"/>
              </a:buClr>
              <a:buSzPts val="7333"/>
              <a:buChar char="•"/>
              <a:defRPr sz="7333"/>
            </a:lvl9pPr>
          </a:lstStyle>
          <a:p>
            <a:endParaRPr/>
          </a:p>
        </p:txBody>
      </p:sp>
      <p:sp>
        <p:nvSpPr>
          <p:cNvPr id="48" name="Google Shape;48;p7"/>
          <p:cNvSpPr txBox="1">
            <a:spLocks noGrp="1"/>
          </p:cNvSpPr>
          <p:nvPr>
            <p:ph type="body" idx="3"/>
          </p:nvPr>
        </p:nvSpPr>
        <p:spPr>
          <a:xfrm>
            <a:off x="22296123" y="7368543"/>
            <a:ext cx="19400520" cy="3070857"/>
          </a:xfrm>
          <a:prstGeom prst="rect">
            <a:avLst/>
          </a:prstGeom>
          <a:noFill/>
          <a:ln>
            <a:noFill/>
          </a:ln>
        </p:spPr>
        <p:txBody>
          <a:bodyPr spcFirstLastPara="1" wrap="square" lIns="313500" tIns="156750" rIns="313500" bIns="156750" anchor="b" anchorCtr="0">
            <a:normAutofit/>
          </a:bodyPr>
          <a:lstStyle>
            <a:lvl1pPr marL="457200" lvl="0" indent="-228600" algn="l">
              <a:spcBef>
                <a:spcPts val="2187"/>
              </a:spcBef>
              <a:spcAft>
                <a:spcPts val="0"/>
              </a:spcAft>
              <a:buClr>
                <a:schemeClr val="dk1"/>
              </a:buClr>
              <a:buSzPts val="10933"/>
              <a:buNone/>
              <a:defRPr sz="10933" b="1"/>
            </a:lvl1pPr>
            <a:lvl2pPr marL="914400" lvl="1" indent="-228600" algn="l">
              <a:spcBef>
                <a:spcPts val="1840"/>
              </a:spcBef>
              <a:spcAft>
                <a:spcPts val="0"/>
              </a:spcAft>
              <a:buClr>
                <a:schemeClr val="dk1"/>
              </a:buClr>
              <a:buSzPts val="9200"/>
              <a:buNone/>
              <a:defRPr sz="9200" b="1"/>
            </a:lvl2pPr>
            <a:lvl3pPr marL="1371600" lvl="2" indent="-228600" algn="l">
              <a:spcBef>
                <a:spcPts val="1653"/>
              </a:spcBef>
              <a:spcAft>
                <a:spcPts val="0"/>
              </a:spcAft>
              <a:buClr>
                <a:schemeClr val="dk1"/>
              </a:buClr>
              <a:buSzPts val="8266"/>
              <a:buNone/>
              <a:defRPr sz="8266" b="1"/>
            </a:lvl3pPr>
            <a:lvl4pPr marL="1828800" lvl="3" indent="-228600" algn="l">
              <a:spcBef>
                <a:spcPts val="1467"/>
              </a:spcBef>
              <a:spcAft>
                <a:spcPts val="0"/>
              </a:spcAft>
              <a:buClr>
                <a:schemeClr val="dk1"/>
              </a:buClr>
              <a:buSzPts val="7333"/>
              <a:buNone/>
              <a:defRPr sz="7333" b="1"/>
            </a:lvl4pPr>
            <a:lvl5pPr marL="2286000" lvl="4" indent="-228600" algn="l">
              <a:spcBef>
                <a:spcPts val="1467"/>
              </a:spcBef>
              <a:spcAft>
                <a:spcPts val="0"/>
              </a:spcAft>
              <a:buClr>
                <a:schemeClr val="dk1"/>
              </a:buClr>
              <a:buSzPts val="7333"/>
              <a:buNone/>
              <a:defRPr sz="7333" b="1"/>
            </a:lvl5pPr>
            <a:lvl6pPr marL="2743200" lvl="5" indent="-228600" algn="l">
              <a:spcBef>
                <a:spcPts val="1467"/>
              </a:spcBef>
              <a:spcAft>
                <a:spcPts val="0"/>
              </a:spcAft>
              <a:buClr>
                <a:schemeClr val="dk1"/>
              </a:buClr>
              <a:buSzPts val="7333"/>
              <a:buNone/>
              <a:defRPr sz="7333" b="1"/>
            </a:lvl6pPr>
            <a:lvl7pPr marL="3200400" lvl="6" indent="-228600" algn="l">
              <a:spcBef>
                <a:spcPts val="1467"/>
              </a:spcBef>
              <a:spcAft>
                <a:spcPts val="0"/>
              </a:spcAft>
              <a:buClr>
                <a:schemeClr val="dk1"/>
              </a:buClr>
              <a:buSzPts val="7333"/>
              <a:buNone/>
              <a:defRPr sz="7333" b="1"/>
            </a:lvl7pPr>
            <a:lvl8pPr marL="3657600" lvl="7" indent="-228600" algn="l">
              <a:spcBef>
                <a:spcPts val="1467"/>
              </a:spcBef>
              <a:spcAft>
                <a:spcPts val="0"/>
              </a:spcAft>
              <a:buClr>
                <a:schemeClr val="dk1"/>
              </a:buClr>
              <a:buSzPts val="7333"/>
              <a:buNone/>
              <a:defRPr sz="7333" b="1"/>
            </a:lvl8pPr>
            <a:lvl9pPr marL="4114800" lvl="8" indent="-228600" algn="l">
              <a:spcBef>
                <a:spcPts val="1467"/>
              </a:spcBef>
              <a:spcAft>
                <a:spcPts val="0"/>
              </a:spcAft>
              <a:buClr>
                <a:schemeClr val="dk1"/>
              </a:buClr>
              <a:buSzPts val="7333"/>
              <a:buNone/>
              <a:defRPr sz="7333" b="1"/>
            </a:lvl9pPr>
          </a:lstStyle>
          <a:p>
            <a:endParaRPr/>
          </a:p>
        </p:txBody>
      </p:sp>
      <p:sp>
        <p:nvSpPr>
          <p:cNvPr id="49" name="Google Shape;49;p7"/>
          <p:cNvSpPr txBox="1">
            <a:spLocks noGrp="1"/>
          </p:cNvSpPr>
          <p:nvPr>
            <p:ph type="body" idx="4"/>
          </p:nvPr>
        </p:nvSpPr>
        <p:spPr>
          <a:xfrm>
            <a:off x="22296123" y="10439400"/>
            <a:ext cx="19400520" cy="18966183"/>
          </a:xfrm>
          <a:prstGeom prst="rect">
            <a:avLst/>
          </a:prstGeom>
          <a:noFill/>
          <a:ln>
            <a:noFill/>
          </a:ln>
        </p:spPr>
        <p:txBody>
          <a:bodyPr spcFirstLastPara="1" wrap="square" lIns="313500" tIns="156750" rIns="313500" bIns="156750" anchor="t" anchorCtr="0">
            <a:normAutofit/>
          </a:bodyPr>
          <a:lstStyle>
            <a:lvl1pPr marL="457200" lvl="0" indent="-922845" algn="l">
              <a:spcBef>
                <a:spcPts val="2187"/>
              </a:spcBef>
              <a:spcAft>
                <a:spcPts val="0"/>
              </a:spcAft>
              <a:buClr>
                <a:schemeClr val="dk1"/>
              </a:buClr>
              <a:buSzPts val="10933"/>
              <a:buChar char="•"/>
              <a:defRPr sz="10933"/>
            </a:lvl1pPr>
            <a:lvl2pPr marL="914400" lvl="1" indent="-812800" algn="l">
              <a:spcBef>
                <a:spcPts val="1840"/>
              </a:spcBef>
              <a:spcAft>
                <a:spcPts val="0"/>
              </a:spcAft>
              <a:buClr>
                <a:schemeClr val="dk1"/>
              </a:buClr>
              <a:buSzPts val="9200"/>
              <a:buChar char="–"/>
              <a:defRPr sz="9200"/>
            </a:lvl2pPr>
            <a:lvl3pPr marL="1371600" lvl="2" indent="-753491" algn="l">
              <a:spcBef>
                <a:spcPts val="1653"/>
              </a:spcBef>
              <a:spcAft>
                <a:spcPts val="0"/>
              </a:spcAft>
              <a:buClr>
                <a:schemeClr val="dk1"/>
              </a:buClr>
              <a:buSzPts val="8266"/>
              <a:buChar char="•"/>
              <a:defRPr sz="8266"/>
            </a:lvl3pPr>
            <a:lvl4pPr marL="1828800" lvl="3" indent="-694245" algn="l">
              <a:spcBef>
                <a:spcPts val="1467"/>
              </a:spcBef>
              <a:spcAft>
                <a:spcPts val="0"/>
              </a:spcAft>
              <a:buClr>
                <a:schemeClr val="dk1"/>
              </a:buClr>
              <a:buSzPts val="7333"/>
              <a:buChar char="–"/>
              <a:defRPr sz="7333"/>
            </a:lvl4pPr>
            <a:lvl5pPr marL="2286000" lvl="4" indent="-694245" algn="l">
              <a:spcBef>
                <a:spcPts val="1467"/>
              </a:spcBef>
              <a:spcAft>
                <a:spcPts val="0"/>
              </a:spcAft>
              <a:buClr>
                <a:schemeClr val="dk1"/>
              </a:buClr>
              <a:buSzPts val="7333"/>
              <a:buChar char="»"/>
              <a:defRPr sz="7333"/>
            </a:lvl5pPr>
            <a:lvl6pPr marL="2743200" lvl="5" indent="-694245" algn="l">
              <a:spcBef>
                <a:spcPts val="1467"/>
              </a:spcBef>
              <a:spcAft>
                <a:spcPts val="0"/>
              </a:spcAft>
              <a:buClr>
                <a:schemeClr val="dk1"/>
              </a:buClr>
              <a:buSzPts val="7333"/>
              <a:buChar char="•"/>
              <a:defRPr sz="7333"/>
            </a:lvl6pPr>
            <a:lvl7pPr marL="3200400" lvl="6" indent="-694245" algn="l">
              <a:spcBef>
                <a:spcPts val="1467"/>
              </a:spcBef>
              <a:spcAft>
                <a:spcPts val="0"/>
              </a:spcAft>
              <a:buClr>
                <a:schemeClr val="dk1"/>
              </a:buClr>
              <a:buSzPts val="7333"/>
              <a:buChar char="•"/>
              <a:defRPr sz="7333"/>
            </a:lvl7pPr>
            <a:lvl8pPr marL="3657600" lvl="7" indent="-694245" algn="l">
              <a:spcBef>
                <a:spcPts val="1467"/>
              </a:spcBef>
              <a:spcAft>
                <a:spcPts val="0"/>
              </a:spcAft>
              <a:buClr>
                <a:schemeClr val="dk1"/>
              </a:buClr>
              <a:buSzPts val="7333"/>
              <a:buChar char="•"/>
              <a:defRPr sz="7333"/>
            </a:lvl8pPr>
            <a:lvl9pPr marL="4114800" lvl="8" indent="-694245" algn="l">
              <a:spcBef>
                <a:spcPts val="1467"/>
              </a:spcBef>
              <a:spcAft>
                <a:spcPts val="0"/>
              </a:spcAft>
              <a:buClr>
                <a:schemeClr val="dk1"/>
              </a:buClr>
              <a:buSzPts val="7333"/>
              <a:buChar char="•"/>
              <a:defRPr sz="7333"/>
            </a:lvl9pPr>
          </a:lstStyle>
          <a:p>
            <a:endParaRPr/>
          </a:p>
        </p:txBody>
      </p:sp>
      <p:sp>
        <p:nvSpPr>
          <p:cNvPr id="50" name="Google Shape;50;p7"/>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94563" y="1310640"/>
            <a:ext cx="14439903" cy="5577840"/>
          </a:xfrm>
          <a:prstGeom prst="rect">
            <a:avLst/>
          </a:prstGeom>
          <a:noFill/>
          <a:ln>
            <a:noFill/>
          </a:ln>
        </p:spPr>
        <p:txBody>
          <a:bodyPr spcFirstLastPara="1" wrap="square" lIns="313500" tIns="156750" rIns="313500" bIns="156750" anchor="b" anchorCtr="0">
            <a:normAutofit/>
          </a:bodyPr>
          <a:lstStyle>
            <a:lvl1pPr lvl="0" algn="l">
              <a:spcBef>
                <a:spcPts val="0"/>
              </a:spcBef>
              <a:spcAft>
                <a:spcPts val="0"/>
              </a:spcAft>
              <a:buClr>
                <a:schemeClr val="dk1"/>
              </a:buClr>
              <a:buSzPts val="9200"/>
              <a:buFont typeface="Calibri"/>
              <a:buNone/>
              <a:defRPr sz="9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7160240" y="1310642"/>
            <a:ext cx="24536400" cy="28094943"/>
          </a:xfrm>
          <a:prstGeom prst="rect">
            <a:avLst/>
          </a:prstGeom>
          <a:noFill/>
          <a:ln>
            <a:noFill/>
          </a:ln>
        </p:spPr>
        <p:txBody>
          <a:bodyPr spcFirstLastPara="1" wrap="square" lIns="313500" tIns="156750" rIns="313500" bIns="156750" anchor="t" anchorCtr="0">
            <a:normAutofit/>
          </a:bodyPr>
          <a:lstStyle>
            <a:lvl1pPr marL="457200" lvl="0" indent="-1159891" algn="l">
              <a:spcBef>
                <a:spcPts val="2933"/>
              </a:spcBef>
              <a:spcAft>
                <a:spcPts val="0"/>
              </a:spcAft>
              <a:buClr>
                <a:schemeClr val="dk1"/>
              </a:buClr>
              <a:buSzPts val="14666"/>
              <a:buChar char="•"/>
              <a:defRPr sz="14666"/>
            </a:lvl1pPr>
            <a:lvl2pPr marL="914400" lvl="1" indent="-1041400" algn="l">
              <a:spcBef>
                <a:spcPts val="2560"/>
              </a:spcBef>
              <a:spcAft>
                <a:spcPts val="0"/>
              </a:spcAft>
              <a:buClr>
                <a:schemeClr val="dk1"/>
              </a:buClr>
              <a:buSzPts val="12800"/>
              <a:buChar char="–"/>
              <a:defRPr sz="12800"/>
            </a:lvl2pPr>
            <a:lvl3pPr marL="1371600" lvl="2" indent="-922845" algn="l">
              <a:spcBef>
                <a:spcPts val="2187"/>
              </a:spcBef>
              <a:spcAft>
                <a:spcPts val="0"/>
              </a:spcAft>
              <a:buClr>
                <a:schemeClr val="dk1"/>
              </a:buClr>
              <a:buSzPts val="10933"/>
              <a:buChar char="•"/>
              <a:defRPr sz="10933"/>
            </a:lvl3pPr>
            <a:lvl4pPr marL="1828800" lvl="3" indent="-812800" algn="l">
              <a:spcBef>
                <a:spcPts val="1840"/>
              </a:spcBef>
              <a:spcAft>
                <a:spcPts val="0"/>
              </a:spcAft>
              <a:buClr>
                <a:schemeClr val="dk1"/>
              </a:buClr>
              <a:buSzPts val="9200"/>
              <a:buChar char="–"/>
              <a:defRPr sz="9200"/>
            </a:lvl4pPr>
            <a:lvl5pPr marL="2286000" lvl="4" indent="-812800" algn="l">
              <a:spcBef>
                <a:spcPts val="1840"/>
              </a:spcBef>
              <a:spcAft>
                <a:spcPts val="0"/>
              </a:spcAft>
              <a:buClr>
                <a:schemeClr val="dk1"/>
              </a:buClr>
              <a:buSzPts val="9200"/>
              <a:buChar char="»"/>
              <a:defRPr sz="9200"/>
            </a:lvl5pPr>
            <a:lvl6pPr marL="2743200" lvl="5" indent="-812800" algn="l">
              <a:spcBef>
                <a:spcPts val="1840"/>
              </a:spcBef>
              <a:spcAft>
                <a:spcPts val="0"/>
              </a:spcAft>
              <a:buClr>
                <a:schemeClr val="dk1"/>
              </a:buClr>
              <a:buSzPts val="9200"/>
              <a:buChar char="•"/>
              <a:defRPr sz="9200"/>
            </a:lvl6pPr>
            <a:lvl7pPr marL="3200400" lvl="6" indent="-812800" algn="l">
              <a:spcBef>
                <a:spcPts val="1840"/>
              </a:spcBef>
              <a:spcAft>
                <a:spcPts val="0"/>
              </a:spcAft>
              <a:buClr>
                <a:schemeClr val="dk1"/>
              </a:buClr>
              <a:buSzPts val="9200"/>
              <a:buChar char="•"/>
              <a:defRPr sz="9200"/>
            </a:lvl7pPr>
            <a:lvl8pPr marL="3657600" lvl="7" indent="-812800" algn="l">
              <a:spcBef>
                <a:spcPts val="1840"/>
              </a:spcBef>
              <a:spcAft>
                <a:spcPts val="0"/>
              </a:spcAft>
              <a:buClr>
                <a:schemeClr val="dk1"/>
              </a:buClr>
              <a:buSzPts val="9200"/>
              <a:buChar char="•"/>
              <a:defRPr sz="9200"/>
            </a:lvl8pPr>
            <a:lvl9pPr marL="4114800" lvl="8" indent="-812800" algn="l">
              <a:spcBef>
                <a:spcPts val="1840"/>
              </a:spcBef>
              <a:spcAft>
                <a:spcPts val="0"/>
              </a:spcAft>
              <a:buClr>
                <a:schemeClr val="dk1"/>
              </a:buClr>
              <a:buSzPts val="9200"/>
              <a:buChar char="•"/>
              <a:defRPr sz="9200"/>
            </a:lvl9pPr>
          </a:lstStyle>
          <a:p>
            <a:endParaRPr/>
          </a:p>
        </p:txBody>
      </p:sp>
      <p:sp>
        <p:nvSpPr>
          <p:cNvPr id="61" name="Google Shape;61;p9"/>
          <p:cNvSpPr txBox="1">
            <a:spLocks noGrp="1"/>
          </p:cNvSpPr>
          <p:nvPr>
            <p:ph type="body" idx="2"/>
          </p:nvPr>
        </p:nvSpPr>
        <p:spPr>
          <a:xfrm>
            <a:off x="2194563" y="6888482"/>
            <a:ext cx="14439903" cy="22517103"/>
          </a:xfrm>
          <a:prstGeom prst="rect">
            <a:avLst/>
          </a:prstGeom>
          <a:noFill/>
          <a:ln>
            <a:noFill/>
          </a:ln>
        </p:spPr>
        <p:txBody>
          <a:bodyPr spcFirstLastPara="1" wrap="square" lIns="313500" tIns="156750" rIns="313500" bIns="156750" anchor="t" anchorCtr="0">
            <a:normAutofit/>
          </a:bodyPr>
          <a:lstStyle>
            <a:lvl1pPr marL="457200" lvl="0" indent="-228600" algn="l">
              <a:spcBef>
                <a:spcPts val="1280"/>
              </a:spcBef>
              <a:spcAft>
                <a:spcPts val="0"/>
              </a:spcAft>
              <a:buClr>
                <a:schemeClr val="dk1"/>
              </a:buClr>
              <a:buSzPts val="6400"/>
              <a:buNone/>
              <a:defRPr sz="6400"/>
            </a:lvl1pPr>
            <a:lvl2pPr marL="914400" lvl="1" indent="-228600" algn="l">
              <a:spcBef>
                <a:spcPts val="1093"/>
              </a:spcBef>
              <a:spcAft>
                <a:spcPts val="0"/>
              </a:spcAft>
              <a:buClr>
                <a:schemeClr val="dk1"/>
              </a:buClr>
              <a:buSzPts val="5467"/>
              <a:buNone/>
              <a:defRPr sz="5467"/>
            </a:lvl2pPr>
            <a:lvl3pPr marL="1371600" lvl="2" indent="-228600" algn="l">
              <a:spcBef>
                <a:spcPts val="907"/>
              </a:spcBef>
              <a:spcAft>
                <a:spcPts val="0"/>
              </a:spcAft>
              <a:buClr>
                <a:schemeClr val="dk1"/>
              </a:buClr>
              <a:buSzPts val="4533"/>
              <a:buNone/>
              <a:defRPr sz="4533"/>
            </a:lvl3pPr>
            <a:lvl4pPr marL="1828800" lvl="3" indent="-228600" algn="l">
              <a:spcBef>
                <a:spcPts val="827"/>
              </a:spcBef>
              <a:spcAft>
                <a:spcPts val="0"/>
              </a:spcAft>
              <a:buClr>
                <a:schemeClr val="dk1"/>
              </a:buClr>
              <a:buSzPts val="4133"/>
              <a:buNone/>
              <a:defRPr sz="4133"/>
            </a:lvl4pPr>
            <a:lvl5pPr marL="2286000" lvl="4" indent="-228600" algn="l">
              <a:spcBef>
                <a:spcPts val="827"/>
              </a:spcBef>
              <a:spcAft>
                <a:spcPts val="0"/>
              </a:spcAft>
              <a:buClr>
                <a:schemeClr val="dk1"/>
              </a:buClr>
              <a:buSzPts val="4133"/>
              <a:buNone/>
              <a:defRPr sz="4133"/>
            </a:lvl5pPr>
            <a:lvl6pPr marL="2743200" lvl="5" indent="-228600" algn="l">
              <a:spcBef>
                <a:spcPts val="827"/>
              </a:spcBef>
              <a:spcAft>
                <a:spcPts val="0"/>
              </a:spcAft>
              <a:buClr>
                <a:schemeClr val="dk1"/>
              </a:buClr>
              <a:buSzPts val="4133"/>
              <a:buNone/>
              <a:defRPr sz="4133"/>
            </a:lvl6pPr>
            <a:lvl7pPr marL="3200400" lvl="6" indent="-228600" algn="l">
              <a:spcBef>
                <a:spcPts val="827"/>
              </a:spcBef>
              <a:spcAft>
                <a:spcPts val="0"/>
              </a:spcAft>
              <a:buClr>
                <a:schemeClr val="dk1"/>
              </a:buClr>
              <a:buSzPts val="4133"/>
              <a:buNone/>
              <a:defRPr sz="4133"/>
            </a:lvl7pPr>
            <a:lvl8pPr marL="3657600" lvl="7" indent="-228600" algn="l">
              <a:spcBef>
                <a:spcPts val="827"/>
              </a:spcBef>
              <a:spcAft>
                <a:spcPts val="0"/>
              </a:spcAft>
              <a:buClr>
                <a:schemeClr val="dk1"/>
              </a:buClr>
              <a:buSzPts val="4133"/>
              <a:buNone/>
              <a:defRPr sz="4133"/>
            </a:lvl8pPr>
            <a:lvl9pPr marL="4114800" lvl="8" indent="-228600" algn="l">
              <a:spcBef>
                <a:spcPts val="827"/>
              </a:spcBef>
              <a:spcAft>
                <a:spcPts val="0"/>
              </a:spcAft>
              <a:buClr>
                <a:schemeClr val="dk1"/>
              </a:buClr>
              <a:buSzPts val="4133"/>
              <a:buNone/>
              <a:defRPr sz="4133"/>
            </a:lvl9pPr>
          </a:lstStyle>
          <a:p>
            <a:endParaRPr/>
          </a:p>
        </p:txBody>
      </p:sp>
      <p:sp>
        <p:nvSpPr>
          <p:cNvPr id="62" name="Google Shape;62;p9"/>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602983" y="23042880"/>
            <a:ext cx="26334720" cy="2720343"/>
          </a:xfrm>
          <a:prstGeom prst="rect">
            <a:avLst/>
          </a:prstGeom>
          <a:noFill/>
          <a:ln>
            <a:noFill/>
          </a:ln>
        </p:spPr>
        <p:txBody>
          <a:bodyPr spcFirstLastPara="1" wrap="square" lIns="313500" tIns="156750" rIns="313500" bIns="156750" anchor="b" anchorCtr="0">
            <a:normAutofit/>
          </a:bodyPr>
          <a:lstStyle>
            <a:lvl1pPr lvl="0" algn="l">
              <a:spcBef>
                <a:spcPts val="0"/>
              </a:spcBef>
              <a:spcAft>
                <a:spcPts val="0"/>
              </a:spcAft>
              <a:buClr>
                <a:schemeClr val="dk1"/>
              </a:buClr>
              <a:buSzPts val="9200"/>
              <a:buFont typeface="Calibri"/>
              <a:buNone/>
              <a:defRPr sz="9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602983" y="2941320"/>
            <a:ext cx="26334720" cy="19751040"/>
          </a:xfrm>
          <a:prstGeom prst="rect">
            <a:avLst/>
          </a:prstGeom>
          <a:noFill/>
          <a:ln>
            <a:noFill/>
          </a:ln>
        </p:spPr>
      </p:sp>
      <p:sp>
        <p:nvSpPr>
          <p:cNvPr id="68" name="Google Shape;68;p10"/>
          <p:cNvSpPr txBox="1">
            <a:spLocks noGrp="1"/>
          </p:cNvSpPr>
          <p:nvPr>
            <p:ph type="body" idx="1"/>
          </p:nvPr>
        </p:nvSpPr>
        <p:spPr>
          <a:xfrm>
            <a:off x="8602983" y="25763223"/>
            <a:ext cx="26334720" cy="3863337"/>
          </a:xfrm>
          <a:prstGeom prst="rect">
            <a:avLst/>
          </a:prstGeom>
          <a:noFill/>
          <a:ln>
            <a:noFill/>
          </a:ln>
        </p:spPr>
        <p:txBody>
          <a:bodyPr spcFirstLastPara="1" wrap="square" lIns="313500" tIns="156750" rIns="313500" bIns="156750" anchor="t" anchorCtr="0">
            <a:normAutofit/>
          </a:bodyPr>
          <a:lstStyle>
            <a:lvl1pPr marL="457200" lvl="0" indent="-228600" algn="l">
              <a:spcBef>
                <a:spcPts val="1280"/>
              </a:spcBef>
              <a:spcAft>
                <a:spcPts val="0"/>
              </a:spcAft>
              <a:buClr>
                <a:schemeClr val="dk1"/>
              </a:buClr>
              <a:buSzPts val="6400"/>
              <a:buNone/>
              <a:defRPr sz="6400"/>
            </a:lvl1pPr>
            <a:lvl2pPr marL="914400" lvl="1" indent="-228600" algn="l">
              <a:spcBef>
                <a:spcPts val="1093"/>
              </a:spcBef>
              <a:spcAft>
                <a:spcPts val="0"/>
              </a:spcAft>
              <a:buClr>
                <a:schemeClr val="dk1"/>
              </a:buClr>
              <a:buSzPts val="5467"/>
              <a:buNone/>
              <a:defRPr sz="5467"/>
            </a:lvl2pPr>
            <a:lvl3pPr marL="1371600" lvl="2" indent="-228600" algn="l">
              <a:spcBef>
                <a:spcPts val="907"/>
              </a:spcBef>
              <a:spcAft>
                <a:spcPts val="0"/>
              </a:spcAft>
              <a:buClr>
                <a:schemeClr val="dk1"/>
              </a:buClr>
              <a:buSzPts val="4533"/>
              <a:buNone/>
              <a:defRPr sz="4533"/>
            </a:lvl3pPr>
            <a:lvl4pPr marL="1828800" lvl="3" indent="-228600" algn="l">
              <a:spcBef>
                <a:spcPts val="827"/>
              </a:spcBef>
              <a:spcAft>
                <a:spcPts val="0"/>
              </a:spcAft>
              <a:buClr>
                <a:schemeClr val="dk1"/>
              </a:buClr>
              <a:buSzPts val="4133"/>
              <a:buNone/>
              <a:defRPr sz="4133"/>
            </a:lvl4pPr>
            <a:lvl5pPr marL="2286000" lvl="4" indent="-228600" algn="l">
              <a:spcBef>
                <a:spcPts val="827"/>
              </a:spcBef>
              <a:spcAft>
                <a:spcPts val="0"/>
              </a:spcAft>
              <a:buClr>
                <a:schemeClr val="dk1"/>
              </a:buClr>
              <a:buSzPts val="4133"/>
              <a:buNone/>
              <a:defRPr sz="4133"/>
            </a:lvl5pPr>
            <a:lvl6pPr marL="2743200" lvl="5" indent="-228600" algn="l">
              <a:spcBef>
                <a:spcPts val="827"/>
              </a:spcBef>
              <a:spcAft>
                <a:spcPts val="0"/>
              </a:spcAft>
              <a:buClr>
                <a:schemeClr val="dk1"/>
              </a:buClr>
              <a:buSzPts val="4133"/>
              <a:buNone/>
              <a:defRPr sz="4133"/>
            </a:lvl6pPr>
            <a:lvl7pPr marL="3200400" lvl="6" indent="-228600" algn="l">
              <a:spcBef>
                <a:spcPts val="827"/>
              </a:spcBef>
              <a:spcAft>
                <a:spcPts val="0"/>
              </a:spcAft>
              <a:buClr>
                <a:schemeClr val="dk1"/>
              </a:buClr>
              <a:buSzPts val="4133"/>
              <a:buNone/>
              <a:defRPr sz="4133"/>
            </a:lvl7pPr>
            <a:lvl8pPr marL="3657600" lvl="7" indent="-228600" algn="l">
              <a:spcBef>
                <a:spcPts val="827"/>
              </a:spcBef>
              <a:spcAft>
                <a:spcPts val="0"/>
              </a:spcAft>
              <a:buClr>
                <a:schemeClr val="dk1"/>
              </a:buClr>
              <a:buSzPts val="4133"/>
              <a:buNone/>
              <a:defRPr sz="4133"/>
            </a:lvl8pPr>
            <a:lvl9pPr marL="4114800" lvl="8" indent="-228600" algn="l">
              <a:spcBef>
                <a:spcPts val="827"/>
              </a:spcBef>
              <a:spcAft>
                <a:spcPts val="0"/>
              </a:spcAft>
              <a:buClr>
                <a:schemeClr val="dk1"/>
              </a:buClr>
              <a:buSzPts val="4133"/>
              <a:buNone/>
              <a:defRPr sz="4133"/>
            </a:lvl9pPr>
          </a:lstStyle>
          <a:p>
            <a:endParaRPr/>
          </a:p>
        </p:txBody>
      </p:sp>
      <p:sp>
        <p:nvSpPr>
          <p:cNvPr id="69" name="Google Shape;69;p10"/>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194560" y="1318263"/>
            <a:ext cx="39502080" cy="5486400"/>
          </a:xfrm>
          <a:prstGeom prst="rect">
            <a:avLst/>
          </a:prstGeom>
          <a:noFill/>
          <a:ln>
            <a:noFill/>
          </a:ln>
        </p:spPr>
        <p:txBody>
          <a:bodyPr spcFirstLastPara="1" wrap="square" lIns="313500" tIns="156750" rIns="313500" bIns="156750" anchor="ctr" anchorCtr="0">
            <a:normAutofit/>
          </a:bodyPr>
          <a:lstStyle>
            <a:lvl1pPr marR="0" lvl="0" algn="ctr" rtl="0">
              <a:spcBef>
                <a:spcPts val="0"/>
              </a:spcBef>
              <a:spcAft>
                <a:spcPts val="0"/>
              </a:spcAft>
              <a:buClr>
                <a:schemeClr val="dk1"/>
              </a:buClr>
              <a:buSzPts val="20133"/>
              <a:buFont typeface="Calibri"/>
              <a:buNone/>
              <a:defRPr sz="2013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194560" y="7680962"/>
            <a:ext cx="39502080" cy="21724623"/>
          </a:xfrm>
          <a:prstGeom prst="rect">
            <a:avLst/>
          </a:prstGeom>
          <a:noFill/>
          <a:ln>
            <a:noFill/>
          </a:ln>
        </p:spPr>
        <p:txBody>
          <a:bodyPr spcFirstLastPara="1" wrap="square" lIns="313500" tIns="156750" rIns="313500" bIns="156750" anchor="t" anchorCtr="0">
            <a:normAutofit/>
          </a:bodyPr>
          <a:lstStyle>
            <a:lvl1pPr marL="457200" marR="0" lvl="0" indent="-1159891" algn="l" rtl="0">
              <a:spcBef>
                <a:spcPts val="2933"/>
              </a:spcBef>
              <a:spcAft>
                <a:spcPts val="0"/>
              </a:spcAft>
              <a:buClr>
                <a:schemeClr val="dk1"/>
              </a:buClr>
              <a:buSzPts val="14666"/>
              <a:buFont typeface="Arial"/>
              <a:buChar char="•"/>
              <a:defRPr sz="14666" b="0" i="0" u="none" strike="noStrike" cap="none">
                <a:solidFill>
                  <a:schemeClr val="dk1"/>
                </a:solidFill>
                <a:latin typeface="Calibri"/>
                <a:ea typeface="Calibri"/>
                <a:cs typeface="Calibri"/>
                <a:sym typeface="Calibri"/>
              </a:defRPr>
            </a:lvl1pPr>
            <a:lvl2pPr marL="914400" marR="0" lvl="1" indent="-1041400" algn="l" rtl="0">
              <a:spcBef>
                <a:spcPts val="2560"/>
              </a:spcBef>
              <a:spcAft>
                <a:spcPts val="0"/>
              </a:spcAft>
              <a:buClr>
                <a:schemeClr val="dk1"/>
              </a:buClr>
              <a:buSzPts val="12800"/>
              <a:buFont typeface="Arial"/>
              <a:buChar char="–"/>
              <a:defRPr sz="12800" b="0" i="0" u="none" strike="noStrike" cap="none">
                <a:solidFill>
                  <a:schemeClr val="dk1"/>
                </a:solidFill>
                <a:latin typeface="Calibri"/>
                <a:ea typeface="Calibri"/>
                <a:cs typeface="Calibri"/>
                <a:sym typeface="Calibri"/>
              </a:defRPr>
            </a:lvl2pPr>
            <a:lvl3pPr marL="1371600" marR="0" lvl="2" indent="-922845" algn="l" rtl="0">
              <a:spcBef>
                <a:spcPts val="2187"/>
              </a:spcBef>
              <a:spcAft>
                <a:spcPts val="0"/>
              </a:spcAft>
              <a:buClr>
                <a:schemeClr val="dk1"/>
              </a:buClr>
              <a:buSzPts val="10933"/>
              <a:buFont typeface="Arial"/>
              <a:buChar char="•"/>
              <a:defRPr sz="10933" b="0" i="0" u="none" strike="noStrike" cap="none">
                <a:solidFill>
                  <a:schemeClr val="dk1"/>
                </a:solidFill>
                <a:latin typeface="Calibri"/>
                <a:ea typeface="Calibri"/>
                <a:cs typeface="Calibri"/>
                <a:sym typeface="Calibri"/>
              </a:defRPr>
            </a:lvl3pPr>
            <a:lvl4pPr marL="1828800" marR="0" lvl="3"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4pPr>
            <a:lvl5pPr marL="2286000" marR="0" lvl="4"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5pPr>
            <a:lvl6pPr marL="2743200" marR="0" lvl="5"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6pPr>
            <a:lvl7pPr marL="3200400" marR="0" lvl="6"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7pPr>
            <a:lvl8pPr marL="3657600" marR="0" lvl="7"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8pPr>
            <a:lvl9pPr marL="4114800" marR="0" lvl="8" indent="-812800" algn="l" rtl="0">
              <a:spcBef>
                <a:spcPts val="184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194560" y="30510483"/>
            <a:ext cx="10241280" cy="1752600"/>
          </a:xfrm>
          <a:prstGeom prst="rect">
            <a:avLst/>
          </a:prstGeom>
          <a:noFill/>
          <a:ln>
            <a:noFill/>
          </a:ln>
        </p:spPr>
        <p:txBody>
          <a:bodyPr spcFirstLastPara="1" wrap="square" lIns="313500" tIns="156750" rIns="313500" bIns="156750" anchor="ctr" anchorCtr="0">
            <a:noAutofit/>
          </a:bodyPr>
          <a:lstStyle>
            <a:lvl1pPr marR="0" lvl="0" algn="l" rtl="0">
              <a:spcBef>
                <a:spcPts val="0"/>
              </a:spcBef>
              <a:spcAft>
                <a:spcPts val="0"/>
              </a:spcAft>
              <a:buSzPts val="1400"/>
              <a:buNone/>
              <a:defRPr sz="54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996160" y="30510483"/>
            <a:ext cx="13898880" cy="1752600"/>
          </a:xfrm>
          <a:prstGeom prst="rect">
            <a:avLst/>
          </a:prstGeom>
          <a:noFill/>
          <a:ln>
            <a:noFill/>
          </a:ln>
        </p:spPr>
        <p:txBody>
          <a:bodyPr spcFirstLastPara="1" wrap="square" lIns="313500" tIns="156750" rIns="313500" bIns="156750" anchor="ctr" anchorCtr="0">
            <a:noAutofit/>
          </a:bodyPr>
          <a:lstStyle>
            <a:lvl1pPr marR="0" lvl="0" algn="ctr" rtl="0">
              <a:spcBef>
                <a:spcPts val="0"/>
              </a:spcBef>
              <a:spcAft>
                <a:spcPts val="0"/>
              </a:spcAft>
              <a:buSzPts val="1400"/>
              <a:buNone/>
              <a:defRPr sz="546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8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1455360" y="30510483"/>
            <a:ext cx="10241280" cy="1752600"/>
          </a:xfrm>
          <a:prstGeom prst="rect">
            <a:avLst/>
          </a:prstGeom>
          <a:noFill/>
          <a:ln>
            <a:noFill/>
          </a:ln>
        </p:spPr>
        <p:txBody>
          <a:bodyPr spcFirstLastPara="1" wrap="square" lIns="313500" tIns="156750" rIns="313500" bIns="156750" anchor="ctr" anchorCtr="0">
            <a:noAutofit/>
          </a:bodyPr>
          <a:lstStyle>
            <a:lvl1pPr marL="0" marR="0" lvl="0" indent="0" algn="r" rtl="0">
              <a:spcBef>
                <a:spcPts val="0"/>
              </a:spcBef>
              <a:buNone/>
              <a:defRPr sz="5467" b="0" i="0" u="none" strike="noStrike" cap="none">
                <a:solidFill>
                  <a:srgbClr val="888888"/>
                </a:solidFill>
                <a:latin typeface="Calibri"/>
                <a:ea typeface="Calibri"/>
                <a:cs typeface="Calibri"/>
                <a:sym typeface="Calibri"/>
              </a:defRPr>
            </a:lvl1pPr>
            <a:lvl2pPr marL="0" marR="0" lvl="1" indent="0" algn="r" rtl="0">
              <a:spcBef>
                <a:spcPts val="0"/>
              </a:spcBef>
              <a:buNone/>
              <a:defRPr sz="5467" b="0" i="0" u="none" strike="noStrike" cap="none">
                <a:solidFill>
                  <a:srgbClr val="888888"/>
                </a:solidFill>
                <a:latin typeface="Calibri"/>
                <a:ea typeface="Calibri"/>
                <a:cs typeface="Calibri"/>
                <a:sym typeface="Calibri"/>
              </a:defRPr>
            </a:lvl2pPr>
            <a:lvl3pPr marL="0" marR="0" lvl="2" indent="0" algn="r" rtl="0">
              <a:spcBef>
                <a:spcPts val="0"/>
              </a:spcBef>
              <a:buNone/>
              <a:defRPr sz="5467" b="0" i="0" u="none" strike="noStrike" cap="none">
                <a:solidFill>
                  <a:srgbClr val="888888"/>
                </a:solidFill>
                <a:latin typeface="Calibri"/>
                <a:ea typeface="Calibri"/>
                <a:cs typeface="Calibri"/>
                <a:sym typeface="Calibri"/>
              </a:defRPr>
            </a:lvl3pPr>
            <a:lvl4pPr marL="0" marR="0" lvl="3" indent="0" algn="r" rtl="0">
              <a:spcBef>
                <a:spcPts val="0"/>
              </a:spcBef>
              <a:buNone/>
              <a:defRPr sz="5467" b="0" i="0" u="none" strike="noStrike" cap="none">
                <a:solidFill>
                  <a:srgbClr val="888888"/>
                </a:solidFill>
                <a:latin typeface="Calibri"/>
                <a:ea typeface="Calibri"/>
                <a:cs typeface="Calibri"/>
                <a:sym typeface="Calibri"/>
              </a:defRPr>
            </a:lvl4pPr>
            <a:lvl5pPr marL="0" marR="0" lvl="4" indent="0" algn="r" rtl="0">
              <a:spcBef>
                <a:spcPts val="0"/>
              </a:spcBef>
              <a:buNone/>
              <a:defRPr sz="5467" b="0" i="0" u="none" strike="noStrike" cap="none">
                <a:solidFill>
                  <a:srgbClr val="888888"/>
                </a:solidFill>
                <a:latin typeface="Calibri"/>
                <a:ea typeface="Calibri"/>
                <a:cs typeface="Calibri"/>
                <a:sym typeface="Calibri"/>
              </a:defRPr>
            </a:lvl5pPr>
            <a:lvl6pPr marL="0" marR="0" lvl="5" indent="0" algn="r" rtl="0">
              <a:spcBef>
                <a:spcPts val="0"/>
              </a:spcBef>
              <a:buNone/>
              <a:defRPr sz="5467" b="0" i="0" u="none" strike="noStrike" cap="none">
                <a:solidFill>
                  <a:srgbClr val="888888"/>
                </a:solidFill>
                <a:latin typeface="Calibri"/>
                <a:ea typeface="Calibri"/>
                <a:cs typeface="Calibri"/>
                <a:sym typeface="Calibri"/>
              </a:defRPr>
            </a:lvl6pPr>
            <a:lvl7pPr marL="0" marR="0" lvl="6" indent="0" algn="r" rtl="0">
              <a:spcBef>
                <a:spcPts val="0"/>
              </a:spcBef>
              <a:buNone/>
              <a:defRPr sz="5467" b="0" i="0" u="none" strike="noStrike" cap="none">
                <a:solidFill>
                  <a:srgbClr val="888888"/>
                </a:solidFill>
                <a:latin typeface="Calibri"/>
                <a:ea typeface="Calibri"/>
                <a:cs typeface="Calibri"/>
                <a:sym typeface="Calibri"/>
              </a:defRPr>
            </a:lvl7pPr>
            <a:lvl8pPr marL="0" marR="0" lvl="7" indent="0" algn="r" rtl="0">
              <a:spcBef>
                <a:spcPts val="0"/>
              </a:spcBef>
              <a:buNone/>
              <a:defRPr sz="5467" b="0" i="0" u="none" strike="noStrike" cap="none">
                <a:solidFill>
                  <a:srgbClr val="888888"/>
                </a:solidFill>
                <a:latin typeface="Calibri"/>
                <a:ea typeface="Calibri"/>
                <a:cs typeface="Calibri"/>
                <a:sym typeface="Calibri"/>
              </a:defRPr>
            </a:lvl8pPr>
            <a:lvl9pPr marL="0" marR="0" lvl="8" indent="0" algn="r" rtl="0">
              <a:spcBef>
                <a:spcPts val="0"/>
              </a:spcBef>
              <a:buNone/>
              <a:defRPr sz="5467"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tif"/><Relationship Id="rId3" Type="http://schemas.openxmlformats.org/officeDocument/2006/relationships/image" Target="../media/image1.tif"/><Relationship Id="rId7" Type="http://schemas.openxmlformats.org/officeDocument/2006/relationships/image" Target="../media/image5.tif"/><Relationship Id="rId12" Type="http://schemas.openxmlformats.org/officeDocument/2006/relationships/image" Target="../media/image10.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11" Type="http://schemas.openxmlformats.org/officeDocument/2006/relationships/image" Target="../media/image9.tif"/><Relationship Id="rId5" Type="http://schemas.openxmlformats.org/officeDocument/2006/relationships/image" Target="../media/image3.png"/><Relationship Id="rId10" Type="http://schemas.openxmlformats.org/officeDocument/2006/relationships/image" Target="../media/image8.tif"/><Relationship Id="rId4" Type="http://schemas.openxmlformats.org/officeDocument/2006/relationships/image" Target="../media/image2.png"/><Relationship Id="rId9"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 name="Picture 2" descr="A screenshot of a home page&#10;&#10;AI-generated content may be incorrect.">
            <a:extLst>
              <a:ext uri="{FF2B5EF4-FFF2-40B4-BE49-F238E27FC236}">
                <a16:creationId xmlns:a16="http://schemas.microsoft.com/office/drawing/2014/main" id="{5BEF67E1-2DDC-1AAD-D15D-F5C2A34606AF}"/>
              </a:ext>
            </a:extLst>
          </p:cNvPr>
          <p:cNvPicPr>
            <a:picLocks noChangeAspect="1"/>
          </p:cNvPicPr>
          <p:nvPr/>
        </p:nvPicPr>
        <p:blipFill>
          <a:blip r:embed="rId3"/>
          <a:stretch>
            <a:fillRect/>
          </a:stretch>
        </p:blipFill>
        <p:spPr>
          <a:xfrm>
            <a:off x="29225636" y="12616371"/>
            <a:ext cx="13382627" cy="5603649"/>
          </a:xfrm>
          <a:prstGeom prst="rect">
            <a:avLst/>
          </a:prstGeom>
          <a:solidFill>
            <a:srgbClr val="C00000"/>
          </a:solidFill>
          <a:ln>
            <a:solidFill>
              <a:srgbClr val="C00000"/>
            </a:solidFill>
          </a:ln>
          <a:effectLst>
            <a:softEdge rad="50800"/>
          </a:effectLst>
        </p:spPr>
      </p:pic>
      <p:sp>
        <p:nvSpPr>
          <p:cNvPr id="89" name="Google Shape;89;p13"/>
          <p:cNvSpPr/>
          <p:nvPr/>
        </p:nvSpPr>
        <p:spPr>
          <a:xfrm>
            <a:off x="1094425" y="6659350"/>
            <a:ext cx="13776900" cy="25801800"/>
          </a:xfrm>
          <a:prstGeom prst="rect">
            <a:avLst/>
          </a:prstGeom>
          <a:noFill/>
          <a:ln w="38100" cap="flat" cmpd="sng">
            <a:solidFill>
              <a:srgbClr val="E21729"/>
            </a:solidFill>
            <a:prstDash val="solid"/>
            <a:round/>
            <a:headEnd type="none" w="sm" len="sm"/>
            <a:tailEnd type="none" w="sm" len="sm"/>
          </a:ln>
        </p:spPr>
        <p:txBody>
          <a:bodyPr spcFirstLastPara="1" wrap="square" lIns="162550" tIns="81275" rIns="162550" bIns="81275" anchor="t" anchorCtr="0">
            <a:noAutofit/>
          </a:bodyPr>
          <a:lstStyle/>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667">
              <a:solidFill>
                <a:schemeClr val="dk1"/>
              </a:solidFill>
              <a:latin typeface="Times New Roman"/>
              <a:ea typeface="Times New Roman"/>
              <a:cs typeface="Times New Roman"/>
              <a:sym typeface="Times New Roman"/>
            </a:endParaRPr>
          </a:p>
        </p:txBody>
      </p:sp>
      <p:sp>
        <p:nvSpPr>
          <p:cNvPr id="90" name="Google Shape;90;p13"/>
          <p:cNvSpPr/>
          <p:nvPr/>
        </p:nvSpPr>
        <p:spPr>
          <a:xfrm>
            <a:off x="1083732" y="1143000"/>
            <a:ext cx="41723735" cy="4064000"/>
          </a:xfrm>
          <a:prstGeom prst="snip2DiagRect">
            <a:avLst>
              <a:gd name="adj1" fmla="val 0"/>
              <a:gd name="adj2" fmla="val 16667"/>
            </a:avLst>
          </a:prstGeom>
          <a:solidFill>
            <a:srgbClr val="F8F8F8"/>
          </a:solidFill>
          <a:ln w="38100" cap="flat" cmpd="sng">
            <a:solidFill>
              <a:srgbClr val="E2172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7733">
              <a:solidFill>
                <a:schemeClr val="dk1"/>
              </a:solidFill>
              <a:latin typeface="Tahoma"/>
              <a:ea typeface="Tahoma"/>
              <a:cs typeface="Tahoma"/>
              <a:sym typeface="Tahoma"/>
            </a:endParaRPr>
          </a:p>
        </p:txBody>
      </p:sp>
      <p:sp>
        <p:nvSpPr>
          <p:cNvPr id="91" name="Google Shape;91;p13"/>
          <p:cNvSpPr/>
          <p:nvPr/>
        </p:nvSpPr>
        <p:spPr>
          <a:xfrm>
            <a:off x="29028500" y="5786525"/>
            <a:ext cx="13776900" cy="26674500"/>
          </a:xfrm>
          <a:prstGeom prst="rect">
            <a:avLst/>
          </a:prstGeom>
          <a:noFill/>
          <a:ln w="38100" cap="flat" cmpd="sng">
            <a:solidFill>
              <a:srgbClr val="E2172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endParaRPr sz="4533">
              <a:solidFill>
                <a:schemeClr val="dk1"/>
              </a:solidFill>
              <a:latin typeface="Tahoma"/>
              <a:ea typeface="Tahoma"/>
              <a:cs typeface="Tahoma"/>
              <a:sym typeface="Tahoma"/>
            </a:endParaRPr>
          </a:p>
          <a:p>
            <a:pPr marL="0" marR="0" lvl="0" indent="0" algn="ctr" rtl="0">
              <a:spcBef>
                <a:spcPts val="0"/>
              </a:spcBef>
              <a:spcAft>
                <a:spcPts val="0"/>
              </a:spcAft>
              <a:buNone/>
            </a:pPr>
            <a:endParaRPr sz="320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a:alphaModFix/>
          </a:blip>
          <a:srcRect l="1" t="13074" r="-1383" b="10492"/>
          <a:stretch/>
        </p:blipFill>
        <p:spPr>
          <a:xfrm>
            <a:off x="2055476" y="1326766"/>
            <a:ext cx="3502220" cy="3696468"/>
          </a:xfrm>
          <a:prstGeom prst="rect">
            <a:avLst/>
          </a:prstGeom>
          <a:noFill/>
          <a:ln>
            <a:noFill/>
          </a:ln>
        </p:spPr>
      </p:pic>
      <p:sp>
        <p:nvSpPr>
          <p:cNvPr id="93" name="Google Shape;93;p13"/>
          <p:cNvSpPr/>
          <p:nvPr/>
        </p:nvSpPr>
        <p:spPr>
          <a:xfrm>
            <a:off x="15046475" y="5786525"/>
            <a:ext cx="13776900" cy="26674500"/>
          </a:xfrm>
          <a:prstGeom prst="rect">
            <a:avLst/>
          </a:prstGeom>
          <a:noFill/>
          <a:ln w="38100" cap="flat" cmpd="sng">
            <a:solidFill>
              <a:srgbClr val="E21729"/>
            </a:solidFill>
            <a:prstDash val="solid"/>
            <a:round/>
            <a:headEnd type="none" w="sm" len="sm"/>
            <a:tailEnd type="none" w="sm" len="sm"/>
          </a:ln>
        </p:spPr>
        <p:txBody>
          <a:bodyPr spcFirstLastPara="1" wrap="square" lIns="162550" tIns="81275" rIns="162550" bIns="81275" anchor="t" anchorCtr="0">
            <a:noAutofit/>
          </a:bodyPr>
          <a:lstStyle/>
          <a:p>
            <a:pPr marL="0" marR="0" lvl="0" indent="0" algn="just" rtl="0">
              <a:spcBef>
                <a:spcPts val="0"/>
              </a:spcBef>
              <a:spcAft>
                <a:spcPts val="0"/>
              </a:spcAft>
              <a:buNone/>
            </a:pPr>
            <a:endParaRPr sz="2311">
              <a:solidFill>
                <a:schemeClr val="dk1"/>
              </a:solidFill>
              <a:latin typeface="Times New Roman"/>
              <a:ea typeface="Times New Roman"/>
              <a:cs typeface="Times New Roman"/>
              <a:sym typeface="Times New Roman"/>
            </a:endParaRPr>
          </a:p>
        </p:txBody>
      </p:sp>
      <p:sp>
        <p:nvSpPr>
          <p:cNvPr id="94" name="Google Shape;94;p13"/>
          <p:cNvSpPr txBox="1"/>
          <p:nvPr/>
        </p:nvSpPr>
        <p:spPr>
          <a:xfrm>
            <a:off x="6516087" y="1523989"/>
            <a:ext cx="30818400" cy="3540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333" b="1">
                <a:solidFill>
                  <a:schemeClr val="dk1"/>
                </a:solidFill>
                <a:latin typeface="Times New Roman"/>
                <a:ea typeface="Times New Roman"/>
                <a:cs typeface="Times New Roman"/>
                <a:sym typeface="Times New Roman"/>
              </a:rPr>
              <a:t>CAMPUS COMPASS: LEVERAGING CONVOLUTIONAL NEURAL NETWORKS (CNN)</a:t>
            </a:r>
            <a:endParaRPr/>
          </a:p>
          <a:p>
            <a:pPr marL="0" marR="0" lvl="0" indent="0" algn="ctr" rtl="0">
              <a:spcBef>
                <a:spcPts val="0"/>
              </a:spcBef>
              <a:spcAft>
                <a:spcPts val="0"/>
              </a:spcAft>
              <a:buNone/>
            </a:pPr>
            <a:r>
              <a:rPr lang="en-US" sz="5333" b="1">
                <a:solidFill>
                  <a:schemeClr val="dk1"/>
                </a:solidFill>
                <a:latin typeface="Times New Roman"/>
                <a:ea typeface="Times New Roman"/>
                <a:cs typeface="Times New Roman"/>
                <a:sym typeface="Times New Roman"/>
              </a:rPr>
              <a:t>FOR OPTIMIZED PARKING DETECTION AND DISTANCE</a:t>
            </a:r>
            <a:endParaRPr/>
          </a:p>
          <a:p>
            <a:pPr marL="0" marR="0" lvl="0" indent="0" algn="ctr" rtl="0">
              <a:spcBef>
                <a:spcPts val="0"/>
              </a:spcBef>
              <a:spcAft>
                <a:spcPts val="0"/>
              </a:spcAft>
              <a:buNone/>
            </a:pPr>
            <a:r>
              <a:rPr lang="en-US" sz="4267" b="1" i="1">
                <a:solidFill>
                  <a:srgbClr val="CE1727"/>
                </a:solidFill>
                <a:latin typeface="Times New Roman"/>
                <a:ea typeface="Times New Roman"/>
                <a:cs typeface="Times New Roman"/>
                <a:sym typeface="Times New Roman"/>
              </a:rPr>
              <a:t>Sai Nithisha Marripelly, Subhash Medipalli and Vinod Nithin Kumar Rachakonda</a:t>
            </a:r>
            <a:endParaRPr sz="4267" b="1">
              <a:solidFill>
                <a:srgbClr val="CE1727"/>
              </a:solidFill>
              <a:latin typeface="Times New Roman"/>
              <a:ea typeface="Times New Roman"/>
              <a:cs typeface="Times New Roman"/>
              <a:sym typeface="Times New Roman"/>
            </a:endParaRPr>
          </a:p>
          <a:p>
            <a:pPr marL="0" marR="0" lvl="0" indent="0" algn="ctr" rtl="0">
              <a:spcBef>
                <a:spcPts val="0"/>
              </a:spcBef>
              <a:spcAft>
                <a:spcPts val="0"/>
              </a:spcAft>
              <a:buNone/>
            </a:pPr>
            <a:r>
              <a:rPr lang="en-US" sz="3733">
                <a:solidFill>
                  <a:srgbClr val="CE1727"/>
                </a:solidFill>
                <a:latin typeface="Times New Roman"/>
                <a:ea typeface="Times New Roman"/>
                <a:cs typeface="Times New Roman"/>
                <a:sym typeface="Times New Roman"/>
              </a:rPr>
              <a:t>Data Analytics Program, School of Professional Studies</a:t>
            </a:r>
            <a:endParaRPr/>
          </a:p>
          <a:p>
            <a:pPr marL="0" marR="0" lvl="0" indent="0" algn="ctr" rtl="0">
              <a:spcBef>
                <a:spcPts val="0"/>
              </a:spcBef>
              <a:spcAft>
                <a:spcPts val="0"/>
              </a:spcAft>
              <a:buNone/>
            </a:pPr>
            <a:r>
              <a:rPr lang="en-US" sz="3733">
                <a:solidFill>
                  <a:srgbClr val="CE1727"/>
                </a:solidFill>
                <a:latin typeface="Times New Roman"/>
                <a:ea typeface="Times New Roman"/>
                <a:cs typeface="Times New Roman"/>
                <a:sym typeface="Times New Roman"/>
              </a:rPr>
              <a:t>Clark University, Worcester, MA</a:t>
            </a:r>
            <a:endParaRPr/>
          </a:p>
        </p:txBody>
      </p:sp>
      <p:sp>
        <p:nvSpPr>
          <p:cNvPr id="95" name="Google Shape;95;p13" descr="Blue tissue paper"/>
          <p:cNvSpPr txBox="1"/>
          <p:nvPr/>
        </p:nvSpPr>
        <p:spPr>
          <a:xfrm>
            <a:off x="1083731" y="5802485"/>
            <a:ext cx="13776959" cy="85344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Abstract</a:t>
            </a:r>
            <a:endParaRPr/>
          </a:p>
        </p:txBody>
      </p:sp>
      <p:sp>
        <p:nvSpPr>
          <p:cNvPr id="96" name="Google Shape;96;p13" descr="Blue tissue paper"/>
          <p:cNvSpPr txBox="1"/>
          <p:nvPr/>
        </p:nvSpPr>
        <p:spPr>
          <a:xfrm>
            <a:off x="1064451" y="10235558"/>
            <a:ext cx="13776900" cy="8535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Introduction &amp; Background</a:t>
            </a:r>
            <a:endParaRPr/>
          </a:p>
        </p:txBody>
      </p:sp>
      <p:sp>
        <p:nvSpPr>
          <p:cNvPr id="97" name="Google Shape;97;p13"/>
          <p:cNvSpPr/>
          <p:nvPr/>
        </p:nvSpPr>
        <p:spPr>
          <a:xfrm>
            <a:off x="1125350" y="15979650"/>
            <a:ext cx="13716000" cy="5715000"/>
          </a:xfrm>
          <a:prstGeom prst="rect">
            <a:avLst/>
          </a:prstGeom>
          <a:noFill/>
          <a:ln>
            <a:noFill/>
          </a:ln>
        </p:spPr>
        <p:txBody>
          <a:bodyPr spcFirstLastPara="1" wrap="square" lIns="87075" tIns="43525" rIns="87075" bIns="435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delays, and frustration especially for new students and visitors unfamiliar with the campus layout. Navigating to specific buildings without accurate location data or walking/biking directions adds another layer of difficulty. During peak class hours, students often crowd the lots nearest to academic buildings, wasting valuable time trying to secure a parking spot. Our system aims to address this by helping users identify the nearest available parking in real time by saving at least </a:t>
            </a:r>
            <a:r>
              <a:rPr lang="en-US" sz="2650" b="1">
                <a:solidFill>
                  <a:schemeClr val="dk1"/>
                </a:solidFill>
                <a:latin typeface="Times New Roman"/>
                <a:ea typeface="Times New Roman"/>
                <a:cs typeface="Times New Roman"/>
                <a:sym typeface="Times New Roman"/>
              </a:rPr>
              <a:t>5 to 10 minutes per trip</a:t>
            </a:r>
            <a:r>
              <a:rPr lang="en-US" sz="2650">
                <a:solidFill>
                  <a:schemeClr val="dk1"/>
                </a:solidFill>
                <a:latin typeface="Times New Roman"/>
                <a:ea typeface="Times New Roman"/>
                <a:cs typeface="Times New Roman"/>
                <a:sym typeface="Times New Roman"/>
              </a:rPr>
              <a:t>. Over a semester, our model can help each student save approximately </a:t>
            </a:r>
            <a:r>
              <a:rPr lang="en-US" sz="2650" b="1">
                <a:solidFill>
                  <a:schemeClr val="dk1"/>
                </a:solidFill>
                <a:latin typeface="Times New Roman"/>
                <a:ea typeface="Times New Roman"/>
                <a:cs typeface="Times New Roman"/>
                <a:sym typeface="Times New Roman"/>
              </a:rPr>
              <a:t>6 to 12 hours</a:t>
            </a:r>
            <a:r>
              <a:rPr lang="en-US" sz="2650">
                <a:solidFill>
                  <a:schemeClr val="dk1"/>
                </a:solidFill>
                <a:latin typeface="Times New Roman"/>
                <a:ea typeface="Times New Roman"/>
                <a:cs typeface="Times New Roman"/>
                <a:sym typeface="Times New Roman"/>
              </a:rPr>
              <a:t> that would otherwise be spent searching for parking.The problem worsens during major campus gatherings. For instance, parking demand surges during Orientation Week, making efficient parking distribution crucial. Additionally, certain lots like </a:t>
            </a:r>
            <a:r>
              <a:rPr lang="en-US" sz="2650" b="1">
                <a:solidFill>
                  <a:schemeClr val="dk1"/>
                </a:solidFill>
                <a:latin typeface="Times New Roman"/>
                <a:ea typeface="Times New Roman"/>
                <a:cs typeface="Times New Roman"/>
                <a:sym typeface="Times New Roman"/>
              </a:rPr>
              <a:t>ASEC Parking</a:t>
            </a:r>
            <a:r>
              <a:rPr lang="en-US" sz="2650">
                <a:solidFill>
                  <a:schemeClr val="dk1"/>
                </a:solidFill>
                <a:latin typeface="Times New Roman"/>
                <a:ea typeface="Times New Roman"/>
                <a:cs typeface="Times New Roman"/>
                <a:sym typeface="Times New Roman"/>
              </a:rPr>
              <a:t> are frequently full especially during St. Peter’s Church gatherings–something most Clark students have experienced firsthand. Our project introduces a real-time, AI-powered solution to these challenges, offering parking spot predictions, smart routing for all transport modes, and better planning tools for both students and administrators.</a:t>
            </a:r>
            <a:endParaRPr sz="265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2400">
              <a:solidFill>
                <a:schemeClr val="dk1"/>
              </a:solidFill>
              <a:latin typeface="Times New Roman"/>
              <a:ea typeface="Times New Roman"/>
              <a:cs typeface="Times New Roman"/>
              <a:sym typeface="Times New Roman"/>
            </a:endParaRPr>
          </a:p>
        </p:txBody>
      </p:sp>
      <p:sp>
        <p:nvSpPr>
          <p:cNvPr id="98" name="Google Shape;98;p13"/>
          <p:cNvSpPr/>
          <p:nvPr/>
        </p:nvSpPr>
        <p:spPr>
          <a:xfrm>
            <a:off x="1155250" y="22297600"/>
            <a:ext cx="13716000" cy="10163700"/>
          </a:xfrm>
          <a:prstGeom prst="rect">
            <a:avLst/>
          </a:prstGeom>
          <a:noFill/>
          <a:ln>
            <a:noFill/>
          </a:ln>
        </p:spPr>
        <p:txBody>
          <a:bodyPr spcFirstLastPara="1" wrap="square" lIns="87075" tIns="43525" rIns="87075" bIns="435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Our system leverages a smart AI model that analyzes camera feeds from parking lots to automatically identify available and occupied spots. We trained this model using thousands of real-world parking slot images, utilizing a </a:t>
            </a:r>
            <a:r>
              <a:rPr lang="en-US" sz="2650" b="1">
                <a:solidFill>
                  <a:schemeClr val="dk1"/>
                </a:solidFill>
                <a:latin typeface="Times New Roman"/>
                <a:ea typeface="Times New Roman"/>
                <a:cs typeface="Times New Roman"/>
                <a:sym typeface="Times New Roman"/>
              </a:rPr>
              <a:t>Convolutional Neural Network</a:t>
            </a:r>
            <a:r>
              <a:rPr lang="en-US" sz="2650">
                <a:solidFill>
                  <a:schemeClr val="dk1"/>
                </a:solidFill>
                <a:latin typeface="Times New Roman"/>
                <a:ea typeface="Times New Roman"/>
                <a:cs typeface="Times New Roman"/>
                <a:sym typeface="Times New Roman"/>
              </a:rPr>
              <a:t> specifically the </a:t>
            </a:r>
            <a:r>
              <a:rPr lang="en-US" sz="2650" b="1">
                <a:solidFill>
                  <a:schemeClr val="dk1"/>
                </a:solidFill>
                <a:latin typeface="Times New Roman"/>
                <a:ea typeface="Times New Roman"/>
                <a:cs typeface="Times New Roman"/>
                <a:sym typeface="Times New Roman"/>
              </a:rPr>
              <a:t>VGG19</a:t>
            </a:r>
            <a:r>
              <a:rPr lang="en-US" sz="2650">
                <a:solidFill>
                  <a:schemeClr val="dk1"/>
                </a:solidFill>
                <a:latin typeface="Times New Roman"/>
                <a:ea typeface="Times New Roman"/>
                <a:cs typeface="Times New Roman"/>
                <a:sym typeface="Times New Roman"/>
              </a:rPr>
              <a:t> architecture to accurately distinguish between vacant and taken spaces</a:t>
            </a:r>
            <a:endParaRPr sz="265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Our system first identifies available parking spots using AI. Then, it uses the Haversine distance formula to calculate the real-world shortest path to each spot based on your location and destination, considering the Earth's curvature. The system ranks parking options from nearest to farthest, showing the number of free spots available at each. Whether you're walking, biking, or driving, the app provides the quickest route to the most convenient spot, making parking at Clark University faster and smarter for everyone.</a:t>
            </a:r>
            <a:endParaRPr sz="2650">
              <a:solidFill>
                <a:schemeClr val="dk1"/>
              </a:solidFill>
              <a:latin typeface="Times New Roman"/>
              <a:ea typeface="Times New Roman"/>
              <a:cs typeface="Times New Roman"/>
              <a:sym typeface="Times New Roman"/>
            </a:endParaRPr>
          </a:p>
          <a:p>
            <a:pPr marL="0" lvl="0" indent="0" algn="l" rtl="0">
              <a:lnSpc>
                <a:spcPct val="100000"/>
              </a:lnSpc>
              <a:spcBef>
                <a:spcPts val="1400"/>
              </a:spcBef>
              <a:spcAft>
                <a:spcPts val="0"/>
              </a:spcAft>
              <a:buClr>
                <a:schemeClr val="dk1"/>
              </a:buClr>
              <a:buSzPts val="1100"/>
              <a:buFont typeface="Arial"/>
              <a:buNone/>
            </a:pPr>
            <a:r>
              <a:rPr lang="en-US" sz="2650" b="1">
                <a:solidFill>
                  <a:schemeClr val="dk1"/>
                </a:solidFill>
                <a:latin typeface="Times New Roman"/>
                <a:ea typeface="Times New Roman"/>
                <a:cs typeface="Times New Roman"/>
                <a:sym typeface="Times New Roman"/>
              </a:rPr>
              <a:t>Data Collection:</a:t>
            </a:r>
            <a:endParaRPr sz="2650" b="1">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We utilized the </a:t>
            </a:r>
            <a:r>
              <a:rPr lang="en-US" sz="2650" b="1">
                <a:solidFill>
                  <a:schemeClr val="dk1"/>
                </a:solidFill>
                <a:latin typeface="Times New Roman"/>
                <a:ea typeface="Times New Roman"/>
                <a:cs typeface="Times New Roman"/>
                <a:sym typeface="Times New Roman"/>
              </a:rPr>
              <a:t>CNR Parking Dataset</a:t>
            </a:r>
            <a:r>
              <a:rPr lang="en-US" sz="2650">
                <a:solidFill>
                  <a:schemeClr val="dk1"/>
                </a:solidFill>
                <a:latin typeface="Times New Roman"/>
                <a:ea typeface="Times New Roman"/>
                <a:cs typeface="Times New Roman"/>
                <a:sym typeface="Times New Roman"/>
              </a:rPr>
              <a:t>, a well-known dataset for parking management, to gather parking spot data. For calculating the distance between buildings and parking spots, we used </a:t>
            </a:r>
            <a:r>
              <a:rPr lang="en-US" sz="2650" b="1">
                <a:solidFill>
                  <a:schemeClr val="dk1"/>
                </a:solidFill>
                <a:latin typeface="Times New Roman"/>
                <a:ea typeface="Times New Roman"/>
                <a:cs typeface="Times New Roman"/>
                <a:sym typeface="Times New Roman"/>
              </a:rPr>
              <a:t>latitude and longitude coordinates</a:t>
            </a:r>
            <a:r>
              <a:rPr lang="en-US" sz="2650">
                <a:solidFill>
                  <a:schemeClr val="dk1"/>
                </a:solidFill>
                <a:latin typeface="Times New Roman"/>
                <a:ea typeface="Times New Roman"/>
                <a:cs typeface="Times New Roman"/>
                <a:sym typeface="Times New Roman"/>
              </a:rPr>
              <a:t>, which we accessed through </a:t>
            </a:r>
            <a:r>
              <a:rPr lang="en-US" sz="2650" b="1">
                <a:solidFill>
                  <a:schemeClr val="dk1"/>
                </a:solidFill>
                <a:latin typeface="Times New Roman"/>
                <a:ea typeface="Times New Roman"/>
                <a:cs typeface="Times New Roman"/>
                <a:sym typeface="Times New Roman"/>
              </a:rPr>
              <a:t>Google Maps</a:t>
            </a:r>
            <a:r>
              <a:rPr lang="en-US" sz="2650">
                <a:solidFill>
                  <a:schemeClr val="dk1"/>
                </a:solidFill>
                <a:latin typeface="Times New Roman"/>
                <a:ea typeface="Times New Roman"/>
                <a:cs typeface="Times New Roman"/>
                <a:sym typeface="Times New Roman"/>
              </a:rPr>
              <a:t> API. This allowed us to accurately compute the shortest distance from various campus buildings to nearby parking lots.</a:t>
            </a:r>
            <a:endParaRPr sz="2650">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US" sz="2650" b="1">
                <a:solidFill>
                  <a:schemeClr val="dk1"/>
                </a:solidFill>
                <a:latin typeface="Times New Roman"/>
                <a:ea typeface="Times New Roman"/>
                <a:cs typeface="Times New Roman"/>
                <a:sym typeface="Times New Roman"/>
              </a:rPr>
              <a:t>Model Development:</a:t>
            </a:r>
            <a:endParaRPr sz="2650" b="1">
              <a:solidFill>
                <a:schemeClr val="dk1"/>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To classify parking spots as </a:t>
            </a:r>
            <a:r>
              <a:rPr lang="en-US" sz="2650" b="1">
                <a:solidFill>
                  <a:schemeClr val="dk1"/>
                </a:solidFill>
                <a:latin typeface="Times New Roman"/>
                <a:ea typeface="Times New Roman"/>
                <a:cs typeface="Times New Roman"/>
                <a:sym typeface="Times New Roman"/>
              </a:rPr>
              <a:t>vacant</a:t>
            </a:r>
            <a:r>
              <a:rPr lang="en-US" sz="2650">
                <a:solidFill>
                  <a:schemeClr val="dk1"/>
                </a:solidFill>
                <a:latin typeface="Times New Roman"/>
                <a:ea typeface="Times New Roman"/>
                <a:cs typeface="Times New Roman"/>
                <a:sym typeface="Times New Roman"/>
              </a:rPr>
              <a:t> or </a:t>
            </a:r>
            <a:r>
              <a:rPr lang="en-US" sz="2650" b="1">
                <a:solidFill>
                  <a:schemeClr val="dk1"/>
                </a:solidFill>
                <a:latin typeface="Times New Roman"/>
                <a:ea typeface="Times New Roman"/>
                <a:cs typeface="Times New Roman"/>
                <a:sym typeface="Times New Roman"/>
              </a:rPr>
              <a:t>occupied</a:t>
            </a:r>
            <a:r>
              <a:rPr lang="en-US" sz="2650">
                <a:solidFill>
                  <a:schemeClr val="dk1"/>
                </a:solidFill>
                <a:latin typeface="Times New Roman"/>
                <a:ea typeface="Times New Roman"/>
                <a:cs typeface="Times New Roman"/>
                <a:sym typeface="Times New Roman"/>
              </a:rPr>
              <a:t>, we employed the </a:t>
            </a:r>
            <a:r>
              <a:rPr lang="en-US" sz="2650" b="1">
                <a:solidFill>
                  <a:schemeClr val="dk1"/>
                </a:solidFill>
                <a:latin typeface="Times New Roman"/>
                <a:ea typeface="Times New Roman"/>
                <a:cs typeface="Times New Roman"/>
                <a:sym typeface="Times New Roman"/>
              </a:rPr>
              <a:t>VGG19 pre-trained model</a:t>
            </a:r>
            <a:r>
              <a:rPr lang="en-US" sz="2650">
                <a:solidFill>
                  <a:schemeClr val="dk1"/>
                </a:solidFill>
                <a:latin typeface="Times New Roman"/>
                <a:ea typeface="Times New Roman"/>
                <a:cs typeface="Times New Roman"/>
                <a:sym typeface="Times New Roman"/>
              </a:rPr>
              <a:t>, which was fine-tuned on parking spot images. This model helps in automating the process of identifying available parking spaces based on visual data. For finding the </a:t>
            </a:r>
            <a:r>
              <a:rPr lang="en-US" sz="2650" b="1">
                <a:solidFill>
                  <a:schemeClr val="dk1"/>
                </a:solidFill>
                <a:latin typeface="Times New Roman"/>
                <a:ea typeface="Times New Roman"/>
                <a:cs typeface="Times New Roman"/>
                <a:sym typeface="Times New Roman"/>
              </a:rPr>
              <a:t>optimal route</a:t>
            </a:r>
            <a:r>
              <a:rPr lang="en-US" sz="2650">
                <a:solidFill>
                  <a:schemeClr val="dk1"/>
                </a:solidFill>
                <a:latin typeface="Times New Roman"/>
                <a:ea typeface="Times New Roman"/>
                <a:cs typeface="Times New Roman"/>
                <a:sym typeface="Times New Roman"/>
              </a:rPr>
              <a:t> from a building to a parking spot, we applied the </a:t>
            </a:r>
            <a:r>
              <a:rPr lang="en-US" sz="2650" b="1">
                <a:solidFill>
                  <a:schemeClr val="dk1"/>
                </a:solidFill>
                <a:latin typeface="Times New Roman"/>
                <a:ea typeface="Times New Roman"/>
                <a:cs typeface="Times New Roman"/>
                <a:sym typeface="Times New Roman"/>
              </a:rPr>
              <a:t>Haversine distance formula</a:t>
            </a:r>
            <a:r>
              <a:rPr lang="en-US" sz="2650">
                <a:solidFill>
                  <a:schemeClr val="dk1"/>
                </a:solidFill>
                <a:latin typeface="Times New Roman"/>
                <a:ea typeface="Times New Roman"/>
                <a:cs typeface="Times New Roman"/>
                <a:sym typeface="Times New Roman"/>
              </a:rPr>
              <a:t>, which calculates the shortest path by considering the Earth’s curvature using latitude and longitude coordinates.</a:t>
            </a:r>
            <a:endParaRPr sz="265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2400" b="1">
              <a:solidFill>
                <a:schemeClr val="dk1"/>
              </a:solidFill>
              <a:latin typeface="Times New Roman"/>
              <a:ea typeface="Times New Roman"/>
              <a:cs typeface="Times New Roman"/>
              <a:sym typeface="Times New Roman"/>
            </a:endParaRPr>
          </a:p>
        </p:txBody>
      </p:sp>
      <p:sp>
        <p:nvSpPr>
          <p:cNvPr id="99" name="Google Shape;99;p13"/>
          <p:cNvSpPr/>
          <p:nvPr/>
        </p:nvSpPr>
        <p:spPr>
          <a:xfrm>
            <a:off x="1178425" y="6819900"/>
            <a:ext cx="13542900" cy="3379500"/>
          </a:xfrm>
          <a:prstGeom prst="rect">
            <a:avLst/>
          </a:prstGeom>
          <a:noFill/>
          <a:ln>
            <a:noFill/>
          </a:ln>
        </p:spPr>
        <p:txBody>
          <a:bodyPr spcFirstLastPara="1" wrap="square" lIns="87075" tIns="43525" rIns="87075" bIns="43525" anchor="t" anchorCtr="0">
            <a:noAutofit/>
          </a:bodyPr>
          <a:lstStyle/>
          <a:p>
            <a:pPr marL="0" marR="0" lvl="0" indent="0" algn="just" rtl="0">
              <a:spcBef>
                <a:spcPts val="0"/>
              </a:spcBef>
              <a:spcAft>
                <a:spcPts val="0"/>
              </a:spcAft>
              <a:buNone/>
            </a:pPr>
            <a:r>
              <a:rPr lang="en-US" sz="2650">
                <a:solidFill>
                  <a:schemeClr val="dk1"/>
                </a:solidFill>
                <a:latin typeface="Times New Roman"/>
                <a:ea typeface="Times New Roman"/>
                <a:cs typeface="Times New Roman"/>
                <a:sym typeface="Times New Roman"/>
              </a:rPr>
              <a:t>Navigating university campuses presents multiple challenges for students and visitors. Locating a parking spot close to one’s destination is often time-consuming and confusing, especially for new students unfamiliar with the campus layout. There is typically no real-time visibility into which parking spots are occupied or available, leading to unnecessary circling and delays. Additionally, even after parking, determining the shortest walking route to a campus building can be inefficient without proper navigation tools. The lack of real-time parking and navigation solutions causes wasted time, more stress, and crowded campus roads showing the clear need for a smart and easy-to-use system to make campus travel simpler and more efficient.</a:t>
            </a:r>
            <a:endParaRPr sz="2650">
              <a:solidFill>
                <a:schemeClr val="dk1"/>
              </a:solidFill>
              <a:latin typeface="Times New Roman"/>
              <a:ea typeface="Times New Roman"/>
              <a:cs typeface="Times New Roman"/>
              <a:sym typeface="Times New Roman"/>
            </a:endParaRPr>
          </a:p>
        </p:txBody>
      </p:sp>
      <p:sp>
        <p:nvSpPr>
          <p:cNvPr id="100" name="Google Shape;100;p13" descr="Blue tissue paper"/>
          <p:cNvSpPr txBox="1"/>
          <p:nvPr/>
        </p:nvSpPr>
        <p:spPr>
          <a:xfrm>
            <a:off x="15057119" y="5802485"/>
            <a:ext cx="13776960" cy="85344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Methodology &amp; Procedure</a:t>
            </a:r>
            <a:endParaRPr sz="4800">
              <a:solidFill>
                <a:schemeClr val="dk1"/>
              </a:solidFill>
              <a:latin typeface="Times New Roman"/>
              <a:ea typeface="Times New Roman"/>
              <a:cs typeface="Times New Roman"/>
              <a:sym typeface="Times New Roman"/>
            </a:endParaRPr>
          </a:p>
        </p:txBody>
      </p:sp>
      <p:sp>
        <p:nvSpPr>
          <p:cNvPr id="101" name="Google Shape;101;p13"/>
          <p:cNvSpPr/>
          <p:nvPr/>
        </p:nvSpPr>
        <p:spPr>
          <a:xfrm>
            <a:off x="15124725" y="6819850"/>
            <a:ext cx="13716000" cy="4269200"/>
          </a:xfrm>
          <a:prstGeom prst="rect">
            <a:avLst/>
          </a:prstGeom>
          <a:noFill/>
          <a:ln>
            <a:noFill/>
          </a:ln>
        </p:spPr>
        <p:txBody>
          <a:bodyPr spcFirstLastPara="1" wrap="square" lIns="87075" tIns="43525" rIns="87075" bIns="43525" anchor="t" anchorCtr="0">
            <a:noAutofit/>
          </a:bodyPr>
          <a:lstStyle/>
          <a:p>
            <a:pPr marL="0" lvl="0" indent="0" algn="l" rtl="0">
              <a:lnSpc>
                <a:spcPct val="100000"/>
              </a:lnSpc>
              <a:spcBef>
                <a:spcPts val="1400"/>
              </a:spcBef>
              <a:spcAft>
                <a:spcPts val="0"/>
              </a:spcAft>
              <a:buClr>
                <a:schemeClr val="dk1"/>
              </a:buClr>
              <a:buSzPts val="1100"/>
              <a:buFont typeface="Arial"/>
              <a:buNone/>
            </a:pPr>
            <a:r>
              <a:rPr lang="en-US" sz="2650" b="1" dirty="0">
                <a:solidFill>
                  <a:schemeClr val="dk1"/>
                </a:solidFill>
                <a:latin typeface="Times New Roman"/>
                <a:ea typeface="Times New Roman"/>
                <a:cs typeface="Times New Roman"/>
                <a:sym typeface="Times New Roman"/>
              </a:rPr>
              <a:t>User Interface Design:</a:t>
            </a:r>
            <a:endParaRPr sz="2650" b="1" dirty="0">
              <a:solidFill>
                <a:schemeClr val="dk1"/>
              </a:solidFill>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Font typeface="Arial"/>
              <a:buNone/>
            </a:pPr>
            <a:r>
              <a:rPr lang="en-US" sz="2650" dirty="0">
                <a:solidFill>
                  <a:schemeClr val="dk1"/>
                </a:solidFill>
                <a:latin typeface="Times New Roman"/>
                <a:ea typeface="Times New Roman"/>
                <a:cs typeface="Times New Roman"/>
                <a:sym typeface="Times New Roman"/>
              </a:rPr>
              <a:t>The application’s </a:t>
            </a:r>
            <a:r>
              <a:rPr lang="en-US" sz="2650" b="1" dirty="0">
                <a:solidFill>
                  <a:schemeClr val="dk1"/>
                </a:solidFill>
                <a:latin typeface="Times New Roman"/>
                <a:ea typeface="Times New Roman"/>
                <a:cs typeface="Times New Roman"/>
                <a:sym typeface="Times New Roman"/>
              </a:rPr>
              <a:t>user interface</a:t>
            </a:r>
            <a:r>
              <a:rPr lang="en-US" sz="2650" dirty="0">
                <a:solidFill>
                  <a:schemeClr val="dk1"/>
                </a:solidFill>
                <a:latin typeface="Times New Roman"/>
                <a:ea typeface="Times New Roman"/>
                <a:cs typeface="Times New Roman"/>
                <a:sym typeface="Times New Roman"/>
              </a:rPr>
              <a:t> was designed using </a:t>
            </a:r>
            <a:r>
              <a:rPr lang="en-US" sz="2650" b="1" dirty="0">
                <a:solidFill>
                  <a:schemeClr val="dk1"/>
                </a:solidFill>
                <a:latin typeface="Times New Roman"/>
                <a:ea typeface="Times New Roman"/>
                <a:cs typeface="Times New Roman"/>
                <a:sym typeface="Times New Roman"/>
              </a:rPr>
              <a:t>Figma</a:t>
            </a:r>
            <a:r>
              <a:rPr lang="en-US" sz="2650" dirty="0">
                <a:solidFill>
                  <a:schemeClr val="dk1"/>
                </a:solidFill>
                <a:latin typeface="Times New Roman"/>
                <a:ea typeface="Times New Roman"/>
                <a:cs typeface="Times New Roman"/>
                <a:sym typeface="Times New Roman"/>
              </a:rPr>
              <a:t>, ensuring an intuitive and user-friendly experience. The interface includes the following features:</a:t>
            </a:r>
            <a:endParaRPr sz="2650" dirty="0">
              <a:solidFill>
                <a:schemeClr val="dk1"/>
              </a:solidFill>
              <a:latin typeface="Times New Roman"/>
              <a:ea typeface="Times New Roman"/>
              <a:cs typeface="Times New Roman"/>
              <a:sym typeface="Times New Roman"/>
            </a:endParaRPr>
          </a:p>
          <a:p>
            <a:pPr marL="457200" lvl="0" indent="-396875" algn="l" rtl="0">
              <a:lnSpc>
                <a:spcPct val="100000"/>
              </a:lnSpc>
              <a:spcBef>
                <a:spcPts val="1200"/>
              </a:spcBef>
              <a:spcAft>
                <a:spcPts val="0"/>
              </a:spcAft>
              <a:buClr>
                <a:schemeClr val="dk1"/>
              </a:buClr>
              <a:buSzPts val="2650"/>
              <a:buAutoNum type="arabicPeriod"/>
            </a:pPr>
            <a:r>
              <a:rPr lang="en-US" sz="2650" b="1" dirty="0">
                <a:solidFill>
                  <a:schemeClr val="dk1"/>
                </a:solidFill>
                <a:latin typeface="Times New Roman"/>
                <a:ea typeface="Times New Roman"/>
                <a:cs typeface="Times New Roman"/>
                <a:sym typeface="Times New Roman"/>
              </a:rPr>
              <a:t>Selecting the Destination</a:t>
            </a:r>
            <a:r>
              <a:rPr lang="en-US" sz="2650" dirty="0">
                <a:solidFill>
                  <a:schemeClr val="dk1"/>
                </a:solidFill>
                <a:latin typeface="Times New Roman"/>
                <a:ea typeface="Times New Roman"/>
                <a:cs typeface="Times New Roman"/>
                <a:sym typeface="Times New Roman"/>
              </a:rPr>
              <a:t>: Users can input or select their destination on campus.</a:t>
            </a:r>
            <a:endParaRPr sz="2650" dirty="0">
              <a:solidFill>
                <a:schemeClr val="dk1"/>
              </a:solidFill>
              <a:latin typeface="Times New Roman"/>
              <a:ea typeface="Times New Roman"/>
              <a:cs typeface="Times New Roman"/>
              <a:sym typeface="Times New Roman"/>
            </a:endParaRPr>
          </a:p>
          <a:p>
            <a:pPr marL="457200" lvl="0" indent="-396875" algn="l" rtl="0">
              <a:lnSpc>
                <a:spcPct val="100000"/>
              </a:lnSpc>
              <a:spcBef>
                <a:spcPts val="0"/>
              </a:spcBef>
              <a:spcAft>
                <a:spcPts val="0"/>
              </a:spcAft>
              <a:buClr>
                <a:schemeClr val="dk1"/>
              </a:buClr>
              <a:buSzPts val="2650"/>
              <a:buAutoNum type="arabicPeriod"/>
            </a:pPr>
            <a:r>
              <a:rPr lang="en-US" sz="2650" b="1" dirty="0">
                <a:solidFill>
                  <a:schemeClr val="dk1"/>
                </a:solidFill>
                <a:latin typeface="Times New Roman"/>
                <a:ea typeface="Times New Roman"/>
                <a:cs typeface="Times New Roman"/>
                <a:sym typeface="Times New Roman"/>
              </a:rPr>
              <a:t>Securing a Parking Spot</a:t>
            </a:r>
            <a:r>
              <a:rPr lang="en-US" sz="2650" dirty="0">
                <a:solidFill>
                  <a:schemeClr val="dk1"/>
                </a:solidFill>
                <a:latin typeface="Times New Roman"/>
                <a:ea typeface="Times New Roman"/>
                <a:cs typeface="Times New Roman"/>
                <a:sym typeface="Times New Roman"/>
              </a:rPr>
              <a:t>: The tool identifies available parking spots based on real-time data.</a:t>
            </a:r>
            <a:endParaRPr sz="2650" dirty="0">
              <a:solidFill>
                <a:schemeClr val="dk1"/>
              </a:solidFill>
              <a:latin typeface="Times New Roman"/>
              <a:ea typeface="Times New Roman"/>
              <a:cs typeface="Times New Roman"/>
              <a:sym typeface="Times New Roman"/>
            </a:endParaRPr>
          </a:p>
          <a:p>
            <a:pPr marL="457200" lvl="0" indent="-396875" algn="l" rtl="0">
              <a:lnSpc>
                <a:spcPct val="100000"/>
              </a:lnSpc>
              <a:spcBef>
                <a:spcPts val="0"/>
              </a:spcBef>
              <a:spcAft>
                <a:spcPts val="0"/>
              </a:spcAft>
              <a:buClr>
                <a:schemeClr val="dk1"/>
              </a:buClr>
              <a:buSzPts val="2650"/>
              <a:buAutoNum type="arabicPeriod"/>
            </a:pPr>
            <a:r>
              <a:rPr lang="en-US" sz="2650" b="1" dirty="0">
                <a:solidFill>
                  <a:schemeClr val="dk1"/>
                </a:solidFill>
                <a:latin typeface="Times New Roman"/>
                <a:ea typeface="Times New Roman"/>
                <a:cs typeface="Times New Roman"/>
                <a:sym typeface="Times New Roman"/>
              </a:rPr>
              <a:t>Navigating to the Destination</a:t>
            </a:r>
            <a:r>
              <a:rPr lang="en-US" sz="2650" dirty="0">
                <a:solidFill>
                  <a:schemeClr val="dk1"/>
                </a:solidFill>
                <a:latin typeface="Times New Roman"/>
                <a:ea typeface="Times New Roman"/>
                <a:cs typeface="Times New Roman"/>
                <a:sym typeface="Times New Roman"/>
              </a:rPr>
              <a:t>: Once a parking spot is secured, the tool provides walking directions to the selected destination, guiding users along the most efficient route.</a:t>
            </a:r>
          </a:p>
          <a:p>
            <a:pPr marL="457200" lvl="0" indent="-396875" algn="l" rtl="0">
              <a:lnSpc>
                <a:spcPct val="100000"/>
              </a:lnSpc>
              <a:spcBef>
                <a:spcPts val="0"/>
              </a:spcBef>
              <a:spcAft>
                <a:spcPts val="0"/>
              </a:spcAft>
              <a:buClr>
                <a:schemeClr val="dk1"/>
              </a:buClr>
              <a:buSzPts val="2650"/>
              <a:buAutoNum type="arabicPeriod"/>
            </a:pPr>
            <a:endParaRPr sz="2650" b="1" dirty="0">
              <a:solidFill>
                <a:schemeClr val="dk1"/>
              </a:solidFill>
              <a:latin typeface="Times New Roman"/>
              <a:ea typeface="Times New Roman"/>
              <a:cs typeface="Times New Roman"/>
              <a:sym typeface="Times New Roman"/>
            </a:endParaRPr>
          </a:p>
        </p:txBody>
      </p:sp>
      <p:sp>
        <p:nvSpPr>
          <p:cNvPr id="102" name="Google Shape;102;p13" descr="Blue tissue paper"/>
          <p:cNvSpPr txBox="1"/>
          <p:nvPr/>
        </p:nvSpPr>
        <p:spPr>
          <a:xfrm>
            <a:off x="29016802" y="20618452"/>
            <a:ext cx="13776900" cy="914751"/>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dirty="0">
                <a:solidFill>
                  <a:schemeClr val="dk1"/>
                </a:solidFill>
                <a:latin typeface="Times New Roman"/>
                <a:ea typeface="Times New Roman"/>
                <a:cs typeface="Times New Roman"/>
                <a:sym typeface="Times New Roman"/>
              </a:rPr>
              <a:t>Future Work and Conclusion</a:t>
            </a:r>
            <a:endParaRPr sz="4800" b="1" dirty="0">
              <a:solidFill>
                <a:schemeClr val="dk1"/>
              </a:solidFill>
              <a:latin typeface="Arial"/>
              <a:ea typeface="Arial"/>
              <a:cs typeface="Arial"/>
              <a:sym typeface="Arial"/>
            </a:endParaRPr>
          </a:p>
        </p:txBody>
      </p:sp>
      <p:sp>
        <p:nvSpPr>
          <p:cNvPr id="103" name="Google Shape;103;p13"/>
          <p:cNvSpPr/>
          <p:nvPr/>
        </p:nvSpPr>
        <p:spPr>
          <a:xfrm>
            <a:off x="29191605" y="21647250"/>
            <a:ext cx="7394789" cy="5009565"/>
          </a:xfrm>
          <a:prstGeom prst="rect">
            <a:avLst/>
          </a:prstGeom>
          <a:noFill/>
          <a:ln>
            <a:noFill/>
          </a:ln>
        </p:spPr>
        <p:txBody>
          <a:bodyPr spcFirstLastPara="1" wrap="square" lIns="87075" tIns="43525" rIns="87075" bIns="43525" anchor="t" anchorCtr="0">
            <a:noAutofit/>
          </a:bodyPr>
          <a:lstStyle/>
          <a:p>
            <a:pPr marL="0" marR="0" lvl="0" indent="0" algn="just" rtl="0">
              <a:spcBef>
                <a:spcPts val="0"/>
              </a:spcBef>
              <a:spcAft>
                <a:spcPts val="0"/>
              </a:spcAft>
              <a:buNone/>
            </a:pPr>
            <a:r>
              <a:rPr lang="en-US" sz="2650" b="1" dirty="0">
                <a:latin typeface="Times New Roman" panose="02020603050405020304" pitchFamily="18" charset="0"/>
                <a:cs typeface="Times New Roman" panose="02020603050405020304" pitchFamily="18" charset="0"/>
              </a:rPr>
              <a:t>Indoor Navigation Implementation</a:t>
            </a:r>
            <a:endParaRPr sz="2650" b="1"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2650" dirty="0">
                <a:latin typeface="Times New Roman" panose="02020603050405020304" pitchFamily="18" charset="0"/>
                <a:cs typeface="Times New Roman" panose="02020603050405020304" pitchFamily="18" charset="0"/>
              </a:rPr>
              <a:t>As part of our future development, we are planning to integrate an indoor navigation system within the application. This feature will assist users in navigating to specific indoor locations such as classrooms, restrooms, elevators, and other key facilities across campus. Our primary goal is to enhance accessibility, particularly for students with special needs, by providing them with accurate and user-friendly guidance inside buildings. This addition will significantly improve ease of movement and independence within the campus environment.</a:t>
            </a:r>
            <a:endParaRPr sz="2650" dirty="0">
              <a:latin typeface="Times New Roman" panose="02020603050405020304" pitchFamily="18" charset="0"/>
              <a:cs typeface="Times New Roman" panose="02020603050405020304" pitchFamily="18" charset="0"/>
            </a:endParaRPr>
          </a:p>
        </p:txBody>
      </p:sp>
      <p:sp>
        <p:nvSpPr>
          <p:cNvPr id="104" name="Google Shape;104;p13" descr="Blue tissue paper"/>
          <p:cNvSpPr txBox="1"/>
          <p:nvPr/>
        </p:nvSpPr>
        <p:spPr>
          <a:xfrm>
            <a:off x="29026497" y="29455958"/>
            <a:ext cx="13748937" cy="8535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dirty="0">
                <a:solidFill>
                  <a:schemeClr val="dk1"/>
                </a:solidFill>
                <a:latin typeface="Times New Roman"/>
                <a:ea typeface="Times New Roman"/>
                <a:cs typeface="Times New Roman"/>
                <a:sym typeface="Times New Roman"/>
              </a:rPr>
              <a:t>References</a:t>
            </a:r>
            <a:endParaRPr dirty="0"/>
          </a:p>
        </p:txBody>
      </p:sp>
      <p:sp>
        <p:nvSpPr>
          <p:cNvPr id="105" name="Google Shape;105;p13" descr="Blue tissue paper"/>
          <p:cNvSpPr txBox="1"/>
          <p:nvPr/>
        </p:nvSpPr>
        <p:spPr>
          <a:xfrm>
            <a:off x="29030502" y="5802445"/>
            <a:ext cx="13776900" cy="8535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Result</a:t>
            </a:r>
            <a:r>
              <a:rPr lang="en-US" sz="4800">
                <a:solidFill>
                  <a:schemeClr val="dk1"/>
                </a:solidFill>
                <a:latin typeface="Times New Roman"/>
                <a:ea typeface="Times New Roman"/>
                <a:cs typeface="Times New Roman"/>
                <a:sym typeface="Times New Roman"/>
              </a:rPr>
              <a:t>s </a:t>
            </a:r>
            <a:endParaRPr sz="4800">
              <a:solidFill>
                <a:schemeClr val="dk1"/>
              </a:solidFill>
              <a:latin typeface="Times New Roman"/>
              <a:ea typeface="Times New Roman"/>
              <a:cs typeface="Times New Roman"/>
              <a:sym typeface="Times New Roman"/>
            </a:endParaRPr>
          </a:p>
        </p:txBody>
      </p:sp>
      <p:sp>
        <p:nvSpPr>
          <p:cNvPr id="106" name="Google Shape;106;p13" descr="Blue tissue paper"/>
          <p:cNvSpPr txBox="1"/>
          <p:nvPr/>
        </p:nvSpPr>
        <p:spPr>
          <a:xfrm>
            <a:off x="1125350" y="21444088"/>
            <a:ext cx="13716000" cy="8535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Methodology &amp; Procedure</a:t>
            </a:r>
            <a:endParaRPr sz="4800" b="1">
              <a:solidFill>
                <a:schemeClr val="dk1"/>
              </a:solidFill>
              <a:latin typeface="Times New Roman"/>
              <a:ea typeface="Times New Roman"/>
              <a:cs typeface="Times New Roman"/>
              <a:sym typeface="Times New Roman"/>
            </a:endParaRPr>
          </a:p>
        </p:txBody>
      </p:sp>
      <p:sp>
        <p:nvSpPr>
          <p:cNvPr id="107" name="Google Shape;107;p13"/>
          <p:cNvSpPr/>
          <p:nvPr/>
        </p:nvSpPr>
        <p:spPr>
          <a:xfrm>
            <a:off x="29016803" y="30593090"/>
            <a:ext cx="13543200" cy="1753889"/>
          </a:xfrm>
          <a:prstGeom prst="rect">
            <a:avLst/>
          </a:prstGeom>
          <a:noFill/>
          <a:ln>
            <a:noFill/>
          </a:ln>
        </p:spPr>
        <p:txBody>
          <a:bodyPr spcFirstLastPara="1" wrap="square" lIns="87075" tIns="43525" rIns="87075" bIns="43525" anchor="t" anchorCtr="0">
            <a:noAutofit/>
          </a:bodyPr>
          <a:lstStyle/>
          <a:p>
            <a:pPr marL="0" marR="0" lvl="0" indent="0" algn="just" rtl="0">
              <a:spcBef>
                <a:spcPts val="0"/>
              </a:spcBef>
              <a:spcAft>
                <a:spcPts val="0"/>
              </a:spcAft>
              <a:buNone/>
            </a:pPr>
            <a:r>
              <a:rPr lang="en-US" sz="2650" dirty="0">
                <a:solidFill>
                  <a:schemeClr val="dk1"/>
                </a:solidFill>
                <a:latin typeface="Times New Roman"/>
                <a:ea typeface="Times New Roman"/>
                <a:cs typeface="Times New Roman"/>
                <a:sym typeface="Times New Roman"/>
              </a:rPr>
              <a:t>Shreya, Goyal.; Satya, </a:t>
            </a:r>
            <a:r>
              <a:rPr lang="en-US" sz="2650" dirty="0" err="1">
                <a:solidFill>
                  <a:schemeClr val="dk1"/>
                </a:solidFill>
                <a:latin typeface="Times New Roman"/>
                <a:ea typeface="Times New Roman"/>
                <a:cs typeface="Times New Roman"/>
                <a:sym typeface="Times New Roman"/>
              </a:rPr>
              <a:t>Bhavasar</a:t>
            </a:r>
            <a:r>
              <a:rPr lang="en-US" sz="2650" dirty="0">
                <a:solidFill>
                  <a:schemeClr val="dk1"/>
                </a:solidFill>
                <a:latin typeface="Times New Roman"/>
                <a:ea typeface="Times New Roman"/>
                <a:cs typeface="Times New Roman"/>
                <a:sym typeface="Times New Roman"/>
              </a:rPr>
              <a:t>.; Shreya, Patel.; </a:t>
            </a:r>
            <a:r>
              <a:rPr lang="en-US" sz="2650" dirty="0" err="1">
                <a:solidFill>
                  <a:schemeClr val="dk1"/>
                </a:solidFill>
                <a:latin typeface="Times New Roman"/>
                <a:ea typeface="Times New Roman"/>
                <a:cs typeface="Times New Roman"/>
                <a:sym typeface="Times New Roman"/>
              </a:rPr>
              <a:t>Chiranjoy</a:t>
            </a:r>
            <a:r>
              <a:rPr lang="en-US" sz="2650" dirty="0">
                <a:solidFill>
                  <a:schemeClr val="dk1"/>
                </a:solidFill>
                <a:latin typeface="Times New Roman"/>
                <a:ea typeface="Times New Roman"/>
                <a:cs typeface="Times New Roman"/>
                <a:sym typeface="Times New Roman"/>
              </a:rPr>
              <a:t>, Chattopadhyay.; Gaurav, Bhatnagar.;  SUGAMAN: Describing Floor Plans for Visually Impaired by Annotation Learning and Proximity based Grammar. Journal of LaTeX Class Files, 14(8).</a:t>
            </a:r>
            <a:endParaRPr sz="2650" dirty="0"/>
          </a:p>
        </p:txBody>
      </p:sp>
      <p:sp>
        <p:nvSpPr>
          <p:cNvPr id="108" name="Google Shape;108;p13" descr="Blue tissue paper"/>
          <p:cNvSpPr txBox="1"/>
          <p:nvPr/>
        </p:nvSpPr>
        <p:spPr>
          <a:xfrm>
            <a:off x="15052325" y="18356810"/>
            <a:ext cx="13776900" cy="10150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dirty="0">
                <a:solidFill>
                  <a:schemeClr val="dk1"/>
                </a:solidFill>
                <a:latin typeface="Times New Roman"/>
                <a:ea typeface="Times New Roman"/>
                <a:cs typeface="Times New Roman"/>
                <a:sym typeface="Times New Roman"/>
              </a:rPr>
              <a:t>Architectural Diagram</a:t>
            </a:r>
            <a:endParaRPr sz="4800" dirty="0">
              <a:solidFill>
                <a:schemeClr val="dk1"/>
              </a:solidFill>
              <a:latin typeface="Times New Roman"/>
              <a:ea typeface="Times New Roman"/>
              <a:cs typeface="Times New Roman"/>
              <a:sym typeface="Times New Roman"/>
            </a:endParaRPr>
          </a:p>
        </p:txBody>
      </p:sp>
      <p:sp>
        <p:nvSpPr>
          <p:cNvPr id="109" name="Google Shape;109;p13"/>
          <p:cNvSpPr txBox="1"/>
          <p:nvPr/>
        </p:nvSpPr>
        <p:spPr>
          <a:xfrm>
            <a:off x="37861030" y="3360047"/>
            <a:ext cx="4893733" cy="1565254"/>
          </a:xfrm>
          <a:prstGeom prst="rect">
            <a:avLst/>
          </a:prstGeom>
          <a:noFill/>
          <a:ln>
            <a:noFill/>
          </a:ln>
        </p:spPr>
        <p:txBody>
          <a:bodyPr spcFirstLastPara="1" wrap="square" lIns="87075" tIns="43525" rIns="87075" bIns="43525" anchor="t" anchorCtr="0">
            <a:spAutoFit/>
          </a:bodyPr>
          <a:lstStyle/>
          <a:p>
            <a:pPr marL="0" marR="0" lvl="0" indent="0" algn="ctr" rtl="0">
              <a:spcBef>
                <a:spcPts val="0"/>
              </a:spcBef>
              <a:spcAft>
                <a:spcPts val="0"/>
              </a:spcAft>
              <a:buNone/>
            </a:pPr>
            <a:r>
              <a:rPr lang="en-US" sz="3200">
                <a:solidFill>
                  <a:schemeClr val="dk1"/>
                </a:solidFill>
                <a:latin typeface="Times New Roman"/>
                <a:ea typeface="Times New Roman"/>
                <a:cs typeface="Times New Roman"/>
                <a:sym typeface="Times New Roman"/>
              </a:rPr>
              <a:t>22nd Annual</a:t>
            </a:r>
            <a:endParaRPr/>
          </a:p>
          <a:p>
            <a:pPr marL="0" marR="0" lvl="0" indent="0" algn="ctr" rtl="0">
              <a:spcBef>
                <a:spcPts val="0"/>
              </a:spcBef>
              <a:spcAft>
                <a:spcPts val="0"/>
              </a:spcAft>
              <a:buNone/>
            </a:pPr>
            <a:r>
              <a:rPr lang="en-US" sz="3200">
                <a:solidFill>
                  <a:schemeClr val="dk1"/>
                </a:solidFill>
                <a:latin typeface="Times New Roman"/>
                <a:ea typeface="Times New Roman"/>
                <a:cs typeface="Times New Roman"/>
                <a:sym typeface="Times New Roman"/>
              </a:rPr>
              <a:t>Graduate Multidisciplinary</a:t>
            </a:r>
            <a:endParaRPr/>
          </a:p>
          <a:p>
            <a:pPr marL="0" marR="0" lvl="0" indent="0" algn="ctr" rtl="0">
              <a:spcBef>
                <a:spcPts val="0"/>
              </a:spcBef>
              <a:spcAft>
                <a:spcPts val="0"/>
              </a:spcAft>
              <a:buNone/>
            </a:pPr>
            <a:r>
              <a:rPr lang="en-US" sz="3200">
                <a:solidFill>
                  <a:schemeClr val="dk1"/>
                </a:solidFill>
                <a:latin typeface="Times New Roman"/>
                <a:ea typeface="Times New Roman"/>
                <a:cs typeface="Times New Roman"/>
                <a:sym typeface="Times New Roman"/>
              </a:rPr>
              <a:t>Conference (MDC)</a:t>
            </a:r>
            <a:endParaRPr/>
          </a:p>
        </p:txBody>
      </p:sp>
      <p:pic>
        <p:nvPicPr>
          <p:cNvPr id="110" name="Google Shape;110;p13" descr="A red and white logo with text&#10;&#10;AI-generated content may be incorrect."/>
          <p:cNvPicPr preferRelativeResize="0"/>
          <p:nvPr/>
        </p:nvPicPr>
        <p:blipFill rotWithShape="1">
          <a:blip r:embed="rId5">
            <a:alphaModFix/>
          </a:blip>
          <a:srcRect/>
          <a:stretch/>
        </p:blipFill>
        <p:spPr>
          <a:xfrm>
            <a:off x="39395400" y="1524000"/>
            <a:ext cx="1824995" cy="1824995"/>
          </a:xfrm>
          <a:prstGeom prst="rect">
            <a:avLst/>
          </a:prstGeom>
          <a:noFill/>
          <a:ln>
            <a:noFill/>
          </a:ln>
        </p:spPr>
      </p:pic>
      <p:sp>
        <p:nvSpPr>
          <p:cNvPr id="111" name="Google Shape;111;p13"/>
          <p:cNvSpPr txBox="1"/>
          <p:nvPr/>
        </p:nvSpPr>
        <p:spPr>
          <a:xfrm>
            <a:off x="15124725" y="24622401"/>
            <a:ext cx="13716000" cy="86358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50" dirty="0">
                <a:latin typeface="Times New Roman" panose="02020603050405020304" pitchFamily="18" charset="0"/>
                <a:cs typeface="Times New Roman" panose="02020603050405020304" pitchFamily="18" charset="0"/>
              </a:rPr>
              <a:t>A pre-trained VGG19 model was fine-tuned to analyze parking lot images, accurately determining occupied and vacant parking spots, providing real-time availability updates.</a:t>
            </a:r>
            <a:endParaRPr sz="265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12" name="Google Shape;112;p13"/>
          <p:cNvSpPr txBox="1"/>
          <p:nvPr/>
        </p:nvSpPr>
        <p:spPr>
          <a:xfrm>
            <a:off x="15149225" y="16997471"/>
            <a:ext cx="13583100" cy="10320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100" b="1" dirty="0">
                <a:solidFill>
                  <a:schemeClr val="dk1"/>
                </a:solidFill>
                <a:latin typeface="Times New Roman"/>
                <a:ea typeface="Times New Roman"/>
                <a:cs typeface="Times New Roman"/>
                <a:sym typeface="Times New Roman"/>
              </a:rPr>
              <a:t>First, we draw boxes around each parking spot to define where cars can park.</a:t>
            </a:r>
            <a:endParaRPr sz="2100" b="1"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US" sz="2100" b="1" dirty="0">
                <a:solidFill>
                  <a:schemeClr val="dk1"/>
                </a:solidFill>
                <a:latin typeface="Times New Roman"/>
                <a:ea typeface="Times New Roman"/>
                <a:cs typeface="Times New Roman"/>
                <a:sym typeface="Times New Roman"/>
              </a:rPr>
              <a:t>Then, our system checks which spots are free and which are taken—marked in green and red.</a:t>
            </a:r>
            <a:endParaRPr sz="2100" dirty="0">
              <a:solidFill>
                <a:schemeClr val="dk1"/>
              </a:solidFill>
              <a:latin typeface="Times New Roman"/>
              <a:ea typeface="Times New Roman"/>
              <a:cs typeface="Times New Roman"/>
              <a:sym typeface="Times New Roman"/>
            </a:endParaRPr>
          </a:p>
        </p:txBody>
      </p:sp>
      <p:pic>
        <p:nvPicPr>
          <p:cNvPr id="115" name="Google Shape;115;p13"/>
          <p:cNvPicPr preferRelativeResize="0"/>
          <p:nvPr/>
        </p:nvPicPr>
        <p:blipFill>
          <a:blip r:embed="rId6"/>
          <a:srcRect/>
          <a:stretch/>
        </p:blipFill>
        <p:spPr>
          <a:xfrm>
            <a:off x="16786910" y="25888919"/>
            <a:ext cx="10097312" cy="5581115"/>
          </a:xfrm>
          <a:prstGeom prst="rect">
            <a:avLst/>
          </a:prstGeom>
          <a:noFill/>
          <a:ln w="38100" cap="flat" cmpd="sng">
            <a:solidFill>
              <a:srgbClr val="E21729"/>
            </a:solidFill>
            <a:prstDash val="solid"/>
            <a:round/>
            <a:headEnd type="none" w="sm" len="sm"/>
            <a:tailEnd type="none" w="sm" len="sm"/>
          </a:ln>
        </p:spPr>
      </p:pic>
      <p:pic>
        <p:nvPicPr>
          <p:cNvPr id="116" name="Google Shape;116;p13"/>
          <p:cNvPicPr preferRelativeResize="0"/>
          <p:nvPr/>
        </p:nvPicPr>
        <p:blipFill>
          <a:blip r:embed="rId7"/>
          <a:srcRect/>
          <a:stretch/>
        </p:blipFill>
        <p:spPr>
          <a:xfrm>
            <a:off x="16786910" y="19514568"/>
            <a:ext cx="10097312" cy="5087905"/>
          </a:xfrm>
          <a:prstGeom prst="rect">
            <a:avLst/>
          </a:prstGeom>
          <a:noFill/>
          <a:ln w="38100" cap="flat" cmpd="sng">
            <a:solidFill>
              <a:srgbClr val="E21729"/>
            </a:solidFill>
            <a:prstDash val="solid"/>
            <a:round/>
            <a:headEnd type="none" w="sm" len="sm"/>
            <a:tailEnd type="none" w="sm" len="sm"/>
          </a:ln>
        </p:spPr>
      </p:pic>
      <p:sp>
        <p:nvSpPr>
          <p:cNvPr id="118" name="Google Shape;118;p13"/>
          <p:cNvSpPr txBox="1"/>
          <p:nvPr/>
        </p:nvSpPr>
        <p:spPr>
          <a:xfrm>
            <a:off x="15149225" y="31562854"/>
            <a:ext cx="13583099" cy="6951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50" dirty="0">
                <a:latin typeface="Times New Roman" panose="02020603050405020304" pitchFamily="18" charset="0"/>
                <a:cs typeface="Times New Roman" panose="02020603050405020304" pitchFamily="18" charset="0"/>
              </a:rPr>
              <a:t>Cameras capture parking lot images, which are processed by an AI to determine spot occupancy.</a:t>
            </a:r>
            <a:endParaRPr lang="en-US" sz="265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19" name="Google Shape;119;p13"/>
          <p:cNvPicPr preferRelativeResize="0"/>
          <p:nvPr/>
        </p:nvPicPr>
        <p:blipFill>
          <a:blip r:embed="rId8"/>
          <a:srcRect/>
          <a:stretch/>
        </p:blipFill>
        <p:spPr>
          <a:xfrm>
            <a:off x="10019963" y="11125275"/>
            <a:ext cx="4802076" cy="4802076"/>
          </a:xfrm>
          <a:prstGeom prst="rect">
            <a:avLst/>
          </a:prstGeom>
          <a:noFill/>
          <a:ln w="38100" cap="flat" cmpd="sng">
            <a:solidFill>
              <a:srgbClr val="E21729"/>
            </a:solidFill>
            <a:prstDash val="solid"/>
            <a:round/>
            <a:headEnd type="none" w="sm" len="sm"/>
            <a:tailEnd type="none" w="sm" len="sm"/>
          </a:ln>
        </p:spPr>
      </p:pic>
      <p:sp>
        <p:nvSpPr>
          <p:cNvPr id="120" name="Google Shape;120;p13"/>
          <p:cNvSpPr txBox="1"/>
          <p:nvPr/>
        </p:nvSpPr>
        <p:spPr>
          <a:xfrm>
            <a:off x="2128100" y="11342500"/>
            <a:ext cx="6633300" cy="244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4666">
              <a:solidFill>
                <a:schemeClr val="dk1"/>
              </a:solidFill>
              <a:latin typeface="Calibri"/>
              <a:ea typeface="Calibri"/>
              <a:cs typeface="Calibri"/>
              <a:sym typeface="Calibri"/>
            </a:endParaRPr>
          </a:p>
        </p:txBody>
      </p:sp>
      <p:sp>
        <p:nvSpPr>
          <p:cNvPr id="121" name="Google Shape;121;p13"/>
          <p:cNvSpPr txBox="1"/>
          <p:nvPr/>
        </p:nvSpPr>
        <p:spPr>
          <a:xfrm>
            <a:off x="1125350" y="11089050"/>
            <a:ext cx="8828400" cy="48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2650">
                <a:solidFill>
                  <a:schemeClr val="dk1"/>
                </a:solidFill>
                <a:latin typeface="Times New Roman"/>
                <a:ea typeface="Times New Roman"/>
                <a:cs typeface="Times New Roman"/>
                <a:sym typeface="Times New Roman"/>
              </a:rPr>
              <a:t>Parking and navigation are daily pain points for both students and staff at Clark University. Despite multiple parking areas around campus, most individuals are unaware of how many parking spots are available and which ones are closest to the buildings they need to access. This lack of visibility leads to confusion, delays, and frustration especially for new students and visitors unfamiliar with the campus layout. Parking and navigation are daily pain points for both students and staff at Clark University. Despite multiple parking areas around campus, most individuals are unaware of how many parking spots are available and which ones are closest to the buildings they need to access. This lack of visibility leads to confusion,</a:t>
            </a:r>
            <a:endParaRPr sz="265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2650">
              <a:solidFill>
                <a:schemeClr val="dk1"/>
              </a:solidFill>
              <a:latin typeface="Times New Roman"/>
              <a:ea typeface="Times New Roman"/>
              <a:cs typeface="Times New Roman"/>
              <a:sym typeface="Times New Roman"/>
            </a:endParaRPr>
          </a:p>
        </p:txBody>
      </p:sp>
      <p:pic>
        <p:nvPicPr>
          <p:cNvPr id="122" name="Google Shape;122;p13"/>
          <p:cNvPicPr preferRelativeResize="0"/>
          <p:nvPr/>
        </p:nvPicPr>
        <p:blipFill>
          <a:blip r:embed="rId9"/>
          <a:srcRect/>
          <a:stretch/>
        </p:blipFill>
        <p:spPr>
          <a:xfrm>
            <a:off x="15387156" y="10755233"/>
            <a:ext cx="6558444" cy="5703967"/>
          </a:xfrm>
          <a:prstGeom prst="rect">
            <a:avLst/>
          </a:prstGeom>
          <a:noFill/>
          <a:ln w="38100" cap="flat" cmpd="sng">
            <a:solidFill>
              <a:srgbClr val="E21729"/>
            </a:solidFill>
            <a:prstDash val="solid"/>
            <a:round/>
            <a:headEnd type="none" w="sm" len="sm"/>
            <a:tailEnd type="none" w="sm" len="sm"/>
          </a:ln>
        </p:spPr>
      </p:pic>
      <p:pic>
        <p:nvPicPr>
          <p:cNvPr id="123" name="Google Shape;123;p13"/>
          <p:cNvPicPr preferRelativeResize="0"/>
          <p:nvPr/>
        </p:nvPicPr>
        <p:blipFill>
          <a:blip r:embed="rId10"/>
          <a:srcRect/>
          <a:stretch/>
        </p:blipFill>
        <p:spPr>
          <a:xfrm>
            <a:off x="22140021" y="10731129"/>
            <a:ext cx="6592303" cy="5703967"/>
          </a:xfrm>
          <a:prstGeom prst="rect">
            <a:avLst/>
          </a:prstGeom>
          <a:noFill/>
          <a:ln w="38100" cap="flat" cmpd="sng">
            <a:solidFill>
              <a:srgbClr val="E21729"/>
            </a:solidFill>
            <a:prstDash val="solid"/>
            <a:round/>
            <a:headEnd type="none" w="sm" len="sm"/>
            <a:tailEnd type="none" w="sm" len="sm"/>
          </a:ln>
        </p:spPr>
      </p:pic>
      <p:sp>
        <p:nvSpPr>
          <p:cNvPr id="124" name="Google Shape;124;p13"/>
          <p:cNvSpPr txBox="1"/>
          <p:nvPr/>
        </p:nvSpPr>
        <p:spPr>
          <a:xfrm>
            <a:off x="29028500" y="18293293"/>
            <a:ext cx="13542900" cy="23178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50" dirty="0">
                <a:latin typeface="Times New Roman" panose="02020603050405020304" pitchFamily="18" charset="0"/>
                <a:cs typeface="Times New Roman" panose="02020603050405020304" pitchFamily="18" charset="0"/>
              </a:rPr>
              <a:t>Clark University's "Campus Compass" app simplifies campus navigation and parking. Users log in, input their location, and view nearby buildings with distances. Selecting a building like Cohen Leary House offers navigation and parking options. The app displays real-time parking availability, allowing users to select a spot and receive directions. The app's intuitive design improves campus accessibility and reduces parking search time.</a:t>
            </a:r>
            <a:endParaRPr sz="265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200"/>
              </a:spcBef>
              <a:spcAft>
                <a:spcPts val="0"/>
              </a:spcAft>
              <a:buNone/>
            </a:pPr>
            <a:endParaRPr sz="2650" b="1" i="1" u="sng" dirty="0">
              <a:solidFill>
                <a:schemeClr val="dk1"/>
              </a:solidFill>
              <a:latin typeface="Times New Roman"/>
              <a:ea typeface="Times New Roman"/>
              <a:cs typeface="Times New Roman"/>
              <a:sym typeface="Times New Roman"/>
            </a:endParaRPr>
          </a:p>
        </p:txBody>
      </p:sp>
      <p:sp>
        <p:nvSpPr>
          <p:cNvPr id="126" name="Google Shape;126;p13" descr="Blue tissue paper"/>
          <p:cNvSpPr txBox="1"/>
          <p:nvPr/>
        </p:nvSpPr>
        <p:spPr>
          <a:xfrm>
            <a:off x="29016801" y="26664145"/>
            <a:ext cx="13758633" cy="853500"/>
          </a:xfrm>
          <a:prstGeom prst="rect">
            <a:avLst/>
          </a:prstGeom>
          <a:solidFill>
            <a:srgbClr val="F8F8F8"/>
          </a:solidFill>
          <a:ln w="38100" cap="flat" cmpd="sng">
            <a:solidFill>
              <a:srgbClr val="E21729"/>
            </a:solidFill>
            <a:prstDash val="solid"/>
            <a:miter lim="800000"/>
            <a:headEnd type="none" w="sm" len="sm"/>
            <a:tailEnd type="none" w="sm" len="sm"/>
          </a:ln>
        </p:spPr>
        <p:txBody>
          <a:bodyPr spcFirstLastPara="1" wrap="square" lIns="362250" tIns="181125" rIns="362250" bIns="181125" anchor="ctr" anchorCtr="0">
            <a:noAutofit/>
          </a:bodyPr>
          <a:lstStyle/>
          <a:p>
            <a:pPr marL="0" marR="0" lvl="0" indent="0" algn="ctr" rtl="0">
              <a:spcBef>
                <a:spcPts val="0"/>
              </a:spcBef>
              <a:spcAft>
                <a:spcPts val="0"/>
              </a:spcAft>
              <a:buClr>
                <a:schemeClr val="dk1"/>
              </a:buClr>
              <a:buSzPts val="4800"/>
              <a:buFont typeface="Times New Roman"/>
              <a:buNone/>
            </a:pPr>
            <a:r>
              <a:rPr lang="en-US" sz="4800" b="1">
                <a:solidFill>
                  <a:schemeClr val="dk1"/>
                </a:solidFill>
                <a:latin typeface="Times New Roman"/>
                <a:ea typeface="Times New Roman"/>
                <a:cs typeface="Times New Roman"/>
                <a:sym typeface="Times New Roman"/>
              </a:rPr>
              <a:t>Acknowledgement</a:t>
            </a:r>
            <a:endParaRPr/>
          </a:p>
        </p:txBody>
      </p:sp>
      <p:sp>
        <p:nvSpPr>
          <p:cNvPr id="127" name="Google Shape;127;p13"/>
          <p:cNvSpPr txBox="1"/>
          <p:nvPr/>
        </p:nvSpPr>
        <p:spPr>
          <a:xfrm>
            <a:off x="29026496" y="27524974"/>
            <a:ext cx="13758633" cy="19309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50" dirty="0">
                <a:solidFill>
                  <a:schemeClr val="dk1"/>
                </a:solidFill>
                <a:latin typeface="Times New Roman"/>
                <a:ea typeface="Times New Roman"/>
                <a:cs typeface="Times New Roman"/>
                <a:sym typeface="Times New Roman"/>
              </a:rPr>
              <a:t>We would like to express our heartfelt gratitude to our friend, Sri Harsha Vikas </a:t>
            </a:r>
            <a:r>
              <a:rPr lang="en-US" sz="2650" dirty="0" err="1">
                <a:solidFill>
                  <a:schemeClr val="dk1"/>
                </a:solidFill>
                <a:latin typeface="Times New Roman"/>
                <a:ea typeface="Times New Roman"/>
                <a:cs typeface="Times New Roman"/>
                <a:sym typeface="Times New Roman"/>
              </a:rPr>
              <a:t>Pedamallu</a:t>
            </a:r>
            <a:r>
              <a:rPr lang="en-US" sz="2650" dirty="0">
                <a:solidFill>
                  <a:schemeClr val="dk1"/>
                </a:solidFill>
                <a:latin typeface="Times New Roman"/>
                <a:ea typeface="Times New Roman"/>
                <a:cs typeface="Times New Roman"/>
                <a:sym typeface="Times New Roman"/>
              </a:rPr>
              <a:t>, Masters in Design at Srishti Manipal, for his continuous support and collaboration during this project. Special thanks to IEEE and the organizers of the first-ever </a:t>
            </a:r>
            <a:r>
              <a:rPr lang="en-US" sz="2650" dirty="0" err="1">
                <a:solidFill>
                  <a:schemeClr val="dk1"/>
                </a:solidFill>
                <a:latin typeface="Times New Roman"/>
                <a:ea typeface="Times New Roman"/>
                <a:cs typeface="Times New Roman"/>
                <a:sym typeface="Times New Roman"/>
              </a:rPr>
              <a:t>ClarkHack</a:t>
            </a:r>
            <a:r>
              <a:rPr lang="en-US" sz="2650" dirty="0">
                <a:solidFill>
                  <a:schemeClr val="dk1"/>
                </a:solidFill>
                <a:latin typeface="Times New Roman"/>
                <a:ea typeface="Times New Roman"/>
                <a:cs typeface="Times New Roman"/>
                <a:sym typeface="Times New Roman"/>
              </a:rPr>
              <a:t> for hosting the event that provided the foundation for this work.</a:t>
            </a:r>
            <a:endParaRPr sz="2650" dirty="0">
              <a:solidFill>
                <a:schemeClr val="dk1"/>
              </a:solidFill>
              <a:latin typeface="Times New Roman"/>
              <a:ea typeface="Times New Roman"/>
              <a:cs typeface="Times New Roman"/>
              <a:sym typeface="Times New Roman"/>
            </a:endParaRPr>
          </a:p>
        </p:txBody>
      </p:sp>
      <p:pic>
        <p:nvPicPr>
          <p:cNvPr id="128" name="Google Shape;128;p13"/>
          <p:cNvPicPr preferRelativeResize="0"/>
          <p:nvPr/>
        </p:nvPicPr>
        <p:blipFill>
          <a:blip r:embed="rId11"/>
          <a:srcRect/>
          <a:stretch/>
        </p:blipFill>
        <p:spPr>
          <a:xfrm>
            <a:off x="35950770" y="6785117"/>
            <a:ext cx="6644833" cy="3935383"/>
          </a:xfrm>
          <a:prstGeom prst="rect">
            <a:avLst/>
          </a:prstGeom>
          <a:noFill/>
          <a:ln w="38100" cap="flat" cmpd="sng">
            <a:solidFill>
              <a:srgbClr val="E21729"/>
            </a:solidFill>
            <a:prstDash val="solid"/>
            <a:round/>
            <a:headEnd type="none" w="sm" len="sm"/>
            <a:tailEnd type="none" w="sm" len="sm"/>
          </a:ln>
        </p:spPr>
      </p:pic>
      <p:pic>
        <p:nvPicPr>
          <p:cNvPr id="129" name="Google Shape;129;p13"/>
          <p:cNvPicPr preferRelativeResize="0"/>
          <p:nvPr/>
        </p:nvPicPr>
        <p:blipFill>
          <a:blip r:embed="rId12"/>
          <a:srcRect/>
          <a:stretch/>
        </p:blipFill>
        <p:spPr>
          <a:xfrm>
            <a:off x="29238296" y="6819849"/>
            <a:ext cx="6509324" cy="3935383"/>
          </a:xfrm>
          <a:prstGeom prst="rect">
            <a:avLst/>
          </a:prstGeom>
          <a:noFill/>
          <a:ln w="38100" cap="flat" cmpd="sng">
            <a:solidFill>
              <a:srgbClr val="E21729"/>
            </a:solidFill>
            <a:prstDash val="solid"/>
            <a:round/>
            <a:headEnd type="none" w="sm" len="sm"/>
            <a:tailEnd type="none" w="sm" len="sm"/>
          </a:ln>
        </p:spPr>
      </p:pic>
      <p:sp>
        <p:nvSpPr>
          <p:cNvPr id="131" name="Google Shape;131;p13"/>
          <p:cNvSpPr txBox="1"/>
          <p:nvPr/>
        </p:nvSpPr>
        <p:spPr>
          <a:xfrm>
            <a:off x="29035146" y="10793772"/>
            <a:ext cx="13560457" cy="17085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50" dirty="0">
                <a:solidFill>
                  <a:schemeClr val="dk1"/>
                </a:solidFill>
                <a:latin typeface="Times New Roman"/>
                <a:ea typeface="Times New Roman"/>
                <a:cs typeface="Times New Roman"/>
                <a:sym typeface="Times New Roman"/>
              </a:rPr>
              <a:t>The images demonstrate the results of object detection and classification applied to a parking lot scenario. Vehicles are accurately identified and highlighted using bounding boxes, while empty parking spaces are classified and marked in green. This process enables real-time monitoring of spot availability using visual data.</a:t>
            </a:r>
            <a:endParaRPr sz="2650" dirty="0">
              <a:solidFill>
                <a:schemeClr val="dk1"/>
              </a:solidFill>
              <a:latin typeface="Times New Roman"/>
              <a:ea typeface="Times New Roman"/>
              <a:cs typeface="Times New Roman"/>
              <a:sym typeface="Times New Roman"/>
            </a:endParaRPr>
          </a:p>
        </p:txBody>
      </p:sp>
      <p:pic>
        <p:nvPicPr>
          <p:cNvPr id="9" name="Picture 8" descr="A floor plan of a house&#10;&#10;AI-generated content may be incorrect.">
            <a:extLst>
              <a:ext uri="{FF2B5EF4-FFF2-40B4-BE49-F238E27FC236}">
                <a16:creationId xmlns:a16="http://schemas.microsoft.com/office/drawing/2014/main" id="{D6A97CB5-C618-BBA2-BD7B-4DDE634E012D}"/>
              </a:ext>
            </a:extLst>
          </p:cNvPr>
          <p:cNvPicPr>
            <a:picLocks noChangeAspect="1"/>
          </p:cNvPicPr>
          <p:nvPr/>
        </p:nvPicPr>
        <p:blipFill>
          <a:blip r:embed="rId13"/>
          <a:stretch>
            <a:fillRect/>
          </a:stretch>
        </p:blipFill>
        <p:spPr>
          <a:xfrm>
            <a:off x="36791520" y="22013353"/>
            <a:ext cx="5944430" cy="40010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1275</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Tahoma</vt:lpstr>
      <vt:lpstr>Arial</vt:lpstr>
      <vt:lpstr>Times New Roman</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nithisha maripally</cp:lastModifiedBy>
  <cp:revision>3</cp:revision>
  <dcterms:modified xsi:type="dcterms:W3CDTF">2025-04-07T08:45:49Z</dcterms:modified>
</cp:coreProperties>
</file>